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69"/>
  </p:notesMasterIdLst>
  <p:sldIdLst>
    <p:sldId id="256" r:id="rId2"/>
    <p:sldId id="258" r:id="rId3"/>
    <p:sldId id="261" r:id="rId4"/>
    <p:sldId id="259" r:id="rId5"/>
    <p:sldId id="260" r:id="rId6"/>
    <p:sldId id="300" r:id="rId7"/>
    <p:sldId id="263" r:id="rId8"/>
    <p:sldId id="301" r:id="rId9"/>
    <p:sldId id="302" r:id="rId10"/>
    <p:sldId id="262" r:id="rId11"/>
    <p:sldId id="303" r:id="rId12"/>
    <p:sldId id="270" r:id="rId13"/>
    <p:sldId id="304" r:id="rId14"/>
    <p:sldId id="276" r:id="rId15"/>
    <p:sldId id="267" r:id="rId16"/>
    <p:sldId id="306" r:id="rId17"/>
    <p:sldId id="257" r:id="rId18"/>
    <p:sldId id="272" r:id="rId19"/>
    <p:sldId id="307" r:id="rId20"/>
    <p:sldId id="308" r:id="rId21"/>
    <p:sldId id="271" r:id="rId22"/>
    <p:sldId id="269" r:id="rId23"/>
    <p:sldId id="339" r:id="rId24"/>
    <p:sldId id="340" r:id="rId25"/>
    <p:sldId id="341" r:id="rId26"/>
    <p:sldId id="342" r:id="rId27"/>
    <p:sldId id="343" r:id="rId28"/>
    <p:sldId id="344" r:id="rId29"/>
    <p:sldId id="345" r:id="rId30"/>
    <p:sldId id="346" r:id="rId31"/>
    <p:sldId id="309" r:id="rId32"/>
    <p:sldId id="311" r:id="rId33"/>
    <p:sldId id="312" r:id="rId34"/>
    <p:sldId id="310" r:id="rId35"/>
    <p:sldId id="313" r:id="rId36"/>
    <p:sldId id="315" r:id="rId37"/>
    <p:sldId id="316" r:id="rId38"/>
    <p:sldId id="314" r:id="rId39"/>
    <p:sldId id="319" r:id="rId40"/>
    <p:sldId id="317" r:id="rId41"/>
    <p:sldId id="318" r:id="rId42"/>
    <p:sldId id="320" r:id="rId43"/>
    <p:sldId id="321" r:id="rId44"/>
    <p:sldId id="322" r:id="rId45"/>
    <p:sldId id="323" r:id="rId46"/>
    <p:sldId id="324" r:id="rId47"/>
    <p:sldId id="325" r:id="rId48"/>
    <p:sldId id="277" r:id="rId49"/>
    <p:sldId id="326" r:id="rId50"/>
    <p:sldId id="281" r:id="rId51"/>
    <p:sldId id="328" r:id="rId52"/>
    <p:sldId id="327" r:id="rId53"/>
    <p:sldId id="274" r:id="rId54"/>
    <p:sldId id="329" r:id="rId55"/>
    <p:sldId id="330" r:id="rId56"/>
    <p:sldId id="331" r:id="rId57"/>
    <p:sldId id="333" r:id="rId58"/>
    <p:sldId id="275" r:id="rId59"/>
    <p:sldId id="334" r:id="rId60"/>
    <p:sldId id="332" r:id="rId61"/>
    <p:sldId id="336" r:id="rId62"/>
    <p:sldId id="337" r:id="rId63"/>
    <p:sldId id="338" r:id="rId64"/>
    <p:sldId id="278" r:id="rId65"/>
    <p:sldId id="279" r:id="rId66"/>
    <p:sldId id="280" r:id="rId67"/>
    <p:sldId id="347" r:id="rId68"/>
  </p:sldIdLst>
  <p:sldSz cx="9144000" cy="5143500" type="screen16x9"/>
  <p:notesSz cx="6858000" cy="9144000"/>
  <p:embeddedFontLst>
    <p:embeddedFont>
      <p:font typeface="Bebas Neue" panose="020B0606020202050201" pitchFamily="34" charset="0"/>
      <p:regular r:id="rId70"/>
    </p:embeddedFont>
    <p:embeddedFont>
      <p:font typeface="Bitter" panose="020B0604020202020204" charset="0"/>
      <p:regular r:id="rId71"/>
      <p:bold r:id="rId72"/>
      <p:italic r:id="rId73"/>
      <p:boldItalic r:id="rId74"/>
    </p:embeddedFont>
    <p:embeddedFont>
      <p:font typeface="Bitter Medium" panose="020B0604020202020204" charset="0"/>
      <p:regular r:id="rId75"/>
      <p:bold r:id="rId76"/>
      <p:italic r:id="rId77"/>
      <p:boldItalic r:id="rId78"/>
    </p:embeddedFont>
    <p:embeddedFont>
      <p:font typeface="Garamond" panose="02020404030301010803" pitchFamily="18" charset="0"/>
      <p:regular r:id="rId79"/>
      <p:bold r:id="rId80"/>
      <p:italic r:id="rId81"/>
    </p:embeddedFont>
    <p:embeddedFont>
      <p:font typeface="Inika" panose="020B0604020202020204" charset="0"/>
      <p:regular r:id="rId82"/>
      <p:bold r:id="rId83"/>
    </p:embeddedFont>
    <p:embeddedFont>
      <p:font typeface="Nunito" pitchFamily="2" charset="0"/>
      <p:regular r:id="rId84"/>
      <p:bold r:id="rId85"/>
      <p:italic r:id="rId86"/>
      <p:boldItalic r:id="rId87"/>
    </p:embeddedFont>
    <p:embeddedFont>
      <p:font typeface="Roboto Condensed Light" panose="02000000000000000000" pitchFamily="2" charset="0"/>
      <p:regular r:id="rId88"/>
      <p: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345"/>
    <a:srgbClr val="D19B75"/>
    <a:srgbClr val="4A405E"/>
    <a:srgbClr val="241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85F5B8-8D6A-43F0-BF45-53313A9A8AC0}">
  <a:tblStyle styleId="{5585F5B8-8D6A-43F0-BF45-53313A9A8A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15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CCF079-FE52-40B0-AA25-712BFC5DDB64}" type="doc">
      <dgm:prSet loTypeId="urn:microsoft.com/office/officeart/2005/8/layout/hierarchy1" loCatId="hierarchy" qsTypeId="urn:microsoft.com/office/officeart/2005/8/quickstyle/simple1" qsCatId="simple" csTypeId="urn:microsoft.com/office/officeart/2005/8/colors/colorful2" csCatId="colorful" phldr="1"/>
      <dgm:spPr/>
    </dgm:pt>
    <dgm:pt modelId="{AB143839-AF10-454D-8D99-1C43D151A8B9}">
      <dgm:prSet phldrT="[Text]" phldr="0"/>
      <dgm:spPr/>
      <dgm:t>
        <a:bodyPr/>
        <a:lstStyle/>
        <a:p>
          <a:pPr rtl="0"/>
          <a:r>
            <a:rPr lang="en-US"/>
            <a:t>Dataset Collection</a:t>
          </a:r>
        </a:p>
      </dgm:t>
    </dgm:pt>
    <dgm:pt modelId="{FFB099EE-AE0E-4184-A044-26BA86554F65}" type="parTrans" cxnId="{C3703C51-E09E-4215-9112-8ABAF5FB84C6}">
      <dgm:prSet/>
      <dgm:spPr/>
      <dgm:t>
        <a:bodyPr/>
        <a:lstStyle/>
        <a:p>
          <a:endParaRPr lang="en-US"/>
        </a:p>
      </dgm:t>
    </dgm:pt>
    <dgm:pt modelId="{6C576546-D4B1-421C-A5C6-0D409B0BF879}" type="sibTrans" cxnId="{C3703C51-E09E-4215-9112-8ABAF5FB84C6}">
      <dgm:prSet/>
      <dgm:spPr/>
      <dgm:t>
        <a:bodyPr/>
        <a:lstStyle/>
        <a:p>
          <a:endParaRPr lang="en-US"/>
        </a:p>
      </dgm:t>
    </dgm:pt>
    <dgm:pt modelId="{C47DBD11-13E0-40DD-AAC3-5DDA49DBCAD9}">
      <dgm:prSet phldrT="[Text]" phldr="0"/>
      <dgm:spPr/>
      <dgm:t>
        <a:bodyPr/>
        <a:lstStyle/>
        <a:p>
          <a:pPr rtl="0"/>
          <a:r>
            <a:rPr lang="en-US"/>
            <a:t>Data Annotation</a:t>
          </a:r>
        </a:p>
      </dgm:t>
    </dgm:pt>
    <dgm:pt modelId="{2A8330B5-09A3-42E7-ACCA-88316E1AAD76}" type="parTrans" cxnId="{5A399EBD-06A3-420C-8D4A-7268568820DC}">
      <dgm:prSet/>
      <dgm:spPr/>
      <dgm:t>
        <a:bodyPr/>
        <a:lstStyle/>
        <a:p>
          <a:endParaRPr lang="en-US"/>
        </a:p>
      </dgm:t>
    </dgm:pt>
    <dgm:pt modelId="{EF1CE282-F26C-4458-9FD3-2C0649CA2D35}" type="sibTrans" cxnId="{5A399EBD-06A3-420C-8D4A-7268568820DC}">
      <dgm:prSet/>
      <dgm:spPr/>
      <dgm:t>
        <a:bodyPr/>
        <a:lstStyle/>
        <a:p>
          <a:endParaRPr lang="en-US"/>
        </a:p>
      </dgm:t>
    </dgm:pt>
    <dgm:pt modelId="{5C4338D4-F7FA-4A41-BFD3-F351A7E4EFE9}">
      <dgm:prSet phldrT="[Text]" phldr="0"/>
      <dgm:spPr/>
      <dgm:t>
        <a:bodyPr/>
        <a:lstStyle/>
        <a:p>
          <a:pPr rtl="0"/>
          <a:r>
            <a:rPr lang="en-US"/>
            <a:t>Training MobileNet-SSD v2 model</a:t>
          </a:r>
        </a:p>
      </dgm:t>
    </dgm:pt>
    <dgm:pt modelId="{611FC806-FA9E-4778-8998-D9872AEF7C60}" type="parTrans" cxnId="{A6FB9470-C3EA-4F20-A006-FA8A54BE6E2F}">
      <dgm:prSet/>
      <dgm:spPr/>
      <dgm:t>
        <a:bodyPr/>
        <a:lstStyle/>
        <a:p>
          <a:endParaRPr lang="en-US"/>
        </a:p>
      </dgm:t>
    </dgm:pt>
    <dgm:pt modelId="{26130C55-9403-4A03-92CE-B88E2FD4496D}" type="sibTrans" cxnId="{A6FB9470-C3EA-4F20-A006-FA8A54BE6E2F}">
      <dgm:prSet/>
      <dgm:spPr/>
      <dgm:t>
        <a:bodyPr/>
        <a:lstStyle/>
        <a:p>
          <a:endParaRPr lang="en-US"/>
        </a:p>
      </dgm:t>
    </dgm:pt>
    <dgm:pt modelId="{999160BA-272E-4178-9B4D-5CB6393A8BA9}">
      <dgm:prSet phldr="0"/>
      <dgm:spPr/>
      <dgm:t>
        <a:bodyPr/>
        <a:lstStyle/>
        <a:p>
          <a:pPr rtl="0"/>
          <a:r>
            <a:rPr lang="en-US">
              <a:latin typeface="Garamond" panose="02020404030301010803"/>
            </a:rPr>
            <a:t>Testing</a:t>
          </a:r>
          <a:r>
            <a:rPr lang="en-US"/>
            <a:t> MobileNet-SSD V2 </a:t>
          </a:r>
          <a:r>
            <a:rPr lang="en-US">
              <a:latin typeface="Garamond" panose="02020404030301010803"/>
            </a:rPr>
            <a:t>model</a:t>
          </a:r>
        </a:p>
      </dgm:t>
    </dgm:pt>
    <dgm:pt modelId="{2B16D2A2-7D0C-4031-8A54-646EDFBF0302}" type="parTrans" cxnId="{4696BDEB-4325-4D9F-A68B-12F9E3997DD7}">
      <dgm:prSet/>
      <dgm:spPr/>
      <dgm:t>
        <a:bodyPr/>
        <a:lstStyle/>
        <a:p>
          <a:endParaRPr lang="en-US"/>
        </a:p>
      </dgm:t>
    </dgm:pt>
    <dgm:pt modelId="{C83A1A9F-E579-43FD-AB19-4D6F7B557FCB}" type="sibTrans" cxnId="{4696BDEB-4325-4D9F-A68B-12F9E3997DD7}">
      <dgm:prSet/>
      <dgm:spPr/>
      <dgm:t>
        <a:bodyPr/>
        <a:lstStyle/>
        <a:p>
          <a:endParaRPr lang="en-US"/>
        </a:p>
      </dgm:t>
    </dgm:pt>
    <dgm:pt modelId="{5127FD40-B57D-40B1-979E-0865FDC0CCCA}" type="pres">
      <dgm:prSet presAssocID="{17CCF079-FE52-40B0-AA25-712BFC5DDB64}" presName="hierChild1" presStyleCnt="0">
        <dgm:presLayoutVars>
          <dgm:chPref val="1"/>
          <dgm:dir/>
          <dgm:animOne val="branch"/>
          <dgm:animLvl val="lvl"/>
          <dgm:resizeHandles/>
        </dgm:presLayoutVars>
      </dgm:prSet>
      <dgm:spPr/>
    </dgm:pt>
    <dgm:pt modelId="{290168AE-F204-49EE-9E0E-1A538F913A53}" type="pres">
      <dgm:prSet presAssocID="{AB143839-AF10-454D-8D99-1C43D151A8B9}" presName="hierRoot1" presStyleCnt="0"/>
      <dgm:spPr/>
    </dgm:pt>
    <dgm:pt modelId="{53020417-4858-4998-8AF1-CE637EE8D2D2}" type="pres">
      <dgm:prSet presAssocID="{AB143839-AF10-454D-8D99-1C43D151A8B9}" presName="composite" presStyleCnt="0"/>
      <dgm:spPr/>
    </dgm:pt>
    <dgm:pt modelId="{11E4177F-2BA1-46A5-9114-47826CE7D57B}" type="pres">
      <dgm:prSet presAssocID="{AB143839-AF10-454D-8D99-1C43D151A8B9}" presName="background" presStyleLbl="node0" presStyleIdx="0" presStyleCnt="4"/>
      <dgm:spPr>
        <a:solidFill>
          <a:srgbClr val="D19B75"/>
        </a:solidFill>
      </dgm:spPr>
    </dgm:pt>
    <dgm:pt modelId="{EECE9844-A5FE-4B94-AADA-713D538CBE43}" type="pres">
      <dgm:prSet presAssocID="{AB143839-AF10-454D-8D99-1C43D151A8B9}" presName="text" presStyleLbl="fgAcc0" presStyleIdx="0" presStyleCnt="4">
        <dgm:presLayoutVars>
          <dgm:chPref val="3"/>
        </dgm:presLayoutVars>
      </dgm:prSet>
      <dgm:spPr/>
    </dgm:pt>
    <dgm:pt modelId="{EE65DDAB-BC07-4DD9-9F7B-2A6AC843BC06}" type="pres">
      <dgm:prSet presAssocID="{AB143839-AF10-454D-8D99-1C43D151A8B9}" presName="hierChild2" presStyleCnt="0"/>
      <dgm:spPr/>
    </dgm:pt>
    <dgm:pt modelId="{4AD639AF-349F-48C6-864A-28F8CB8FBAC5}" type="pres">
      <dgm:prSet presAssocID="{C47DBD11-13E0-40DD-AAC3-5DDA49DBCAD9}" presName="hierRoot1" presStyleCnt="0"/>
      <dgm:spPr/>
    </dgm:pt>
    <dgm:pt modelId="{12FBAD0C-4E87-4FE4-B225-3E1D2EC2E3F2}" type="pres">
      <dgm:prSet presAssocID="{C47DBD11-13E0-40DD-AAC3-5DDA49DBCAD9}" presName="composite" presStyleCnt="0"/>
      <dgm:spPr/>
    </dgm:pt>
    <dgm:pt modelId="{B962FA75-1F70-43C2-B6D0-0D50579C98FD}" type="pres">
      <dgm:prSet presAssocID="{C47DBD11-13E0-40DD-AAC3-5DDA49DBCAD9}" presName="background" presStyleLbl="node0" presStyleIdx="1" presStyleCnt="4"/>
      <dgm:spPr>
        <a:solidFill>
          <a:srgbClr val="D19B75"/>
        </a:solidFill>
      </dgm:spPr>
    </dgm:pt>
    <dgm:pt modelId="{75358655-1489-4AB5-A826-CCA553B15321}" type="pres">
      <dgm:prSet presAssocID="{C47DBD11-13E0-40DD-AAC3-5DDA49DBCAD9}" presName="text" presStyleLbl="fgAcc0" presStyleIdx="1" presStyleCnt="4">
        <dgm:presLayoutVars>
          <dgm:chPref val="3"/>
        </dgm:presLayoutVars>
      </dgm:prSet>
      <dgm:spPr/>
    </dgm:pt>
    <dgm:pt modelId="{78226A99-A6F0-49CD-9D23-5FB3F8E2B29E}" type="pres">
      <dgm:prSet presAssocID="{C47DBD11-13E0-40DD-AAC3-5DDA49DBCAD9}" presName="hierChild2" presStyleCnt="0"/>
      <dgm:spPr/>
    </dgm:pt>
    <dgm:pt modelId="{1F67C5CD-E8B2-4160-B79B-7005F4C4F3B4}" type="pres">
      <dgm:prSet presAssocID="{5C4338D4-F7FA-4A41-BFD3-F351A7E4EFE9}" presName="hierRoot1" presStyleCnt="0"/>
      <dgm:spPr/>
    </dgm:pt>
    <dgm:pt modelId="{9A969D7B-8F4F-46F7-84EA-CE3DCE070CC7}" type="pres">
      <dgm:prSet presAssocID="{5C4338D4-F7FA-4A41-BFD3-F351A7E4EFE9}" presName="composite" presStyleCnt="0"/>
      <dgm:spPr/>
    </dgm:pt>
    <dgm:pt modelId="{1F0308D8-9A7D-4EA1-B4E9-05604DB11CD5}" type="pres">
      <dgm:prSet presAssocID="{5C4338D4-F7FA-4A41-BFD3-F351A7E4EFE9}" presName="background" presStyleLbl="node0" presStyleIdx="2" presStyleCnt="4"/>
      <dgm:spPr>
        <a:solidFill>
          <a:srgbClr val="D19B75"/>
        </a:solidFill>
      </dgm:spPr>
    </dgm:pt>
    <dgm:pt modelId="{42A675C4-43AC-4A50-8EA4-0DB6F663F2F3}" type="pres">
      <dgm:prSet presAssocID="{5C4338D4-F7FA-4A41-BFD3-F351A7E4EFE9}" presName="text" presStyleLbl="fgAcc0" presStyleIdx="2" presStyleCnt="4">
        <dgm:presLayoutVars>
          <dgm:chPref val="3"/>
        </dgm:presLayoutVars>
      </dgm:prSet>
      <dgm:spPr/>
    </dgm:pt>
    <dgm:pt modelId="{1B1A4BF0-8D3D-4AA5-B28A-F82D8F7396FB}" type="pres">
      <dgm:prSet presAssocID="{5C4338D4-F7FA-4A41-BFD3-F351A7E4EFE9}" presName="hierChild2" presStyleCnt="0"/>
      <dgm:spPr/>
    </dgm:pt>
    <dgm:pt modelId="{B597AD12-D6D6-494B-80AB-8AFD612BC006}" type="pres">
      <dgm:prSet presAssocID="{999160BA-272E-4178-9B4D-5CB6393A8BA9}" presName="hierRoot1" presStyleCnt="0"/>
      <dgm:spPr/>
    </dgm:pt>
    <dgm:pt modelId="{312E3A80-AB69-4B8C-A8F3-A94722AE3EBC}" type="pres">
      <dgm:prSet presAssocID="{999160BA-272E-4178-9B4D-5CB6393A8BA9}" presName="composite" presStyleCnt="0"/>
      <dgm:spPr/>
    </dgm:pt>
    <dgm:pt modelId="{D45BE998-12B9-4D29-8E40-245CF728B65D}" type="pres">
      <dgm:prSet presAssocID="{999160BA-272E-4178-9B4D-5CB6393A8BA9}" presName="background" presStyleLbl="node0" presStyleIdx="3" presStyleCnt="4"/>
      <dgm:spPr>
        <a:solidFill>
          <a:srgbClr val="D19B75"/>
        </a:solidFill>
      </dgm:spPr>
    </dgm:pt>
    <dgm:pt modelId="{66C0E511-B29A-41EB-BB84-2A7480B338AA}" type="pres">
      <dgm:prSet presAssocID="{999160BA-272E-4178-9B4D-5CB6393A8BA9}" presName="text" presStyleLbl="fgAcc0" presStyleIdx="3" presStyleCnt="4">
        <dgm:presLayoutVars>
          <dgm:chPref val="3"/>
        </dgm:presLayoutVars>
      </dgm:prSet>
      <dgm:spPr/>
    </dgm:pt>
    <dgm:pt modelId="{63E7D3D6-E56F-4BBF-9EA7-9E1C4708D211}" type="pres">
      <dgm:prSet presAssocID="{999160BA-272E-4178-9B4D-5CB6393A8BA9}" presName="hierChild2" presStyleCnt="0"/>
      <dgm:spPr/>
    </dgm:pt>
  </dgm:ptLst>
  <dgm:cxnLst>
    <dgm:cxn modelId="{C42DE30D-3E15-40E8-ABC8-4F8B83AE7CF6}" type="presOf" srcId="{5C4338D4-F7FA-4A41-BFD3-F351A7E4EFE9}" destId="{42A675C4-43AC-4A50-8EA4-0DB6F663F2F3}" srcOrd="0" destOrd="0" presId="urn:microsoft.com/office/officeart/2005/8/layout/hierarchy1"/>
    <dgm:cxn modelId="{A6FB9470-C3EA-4F20-A006-FA8A54BE6E2F}" srcId="{17CCF079-FE52-40B0-AA25-712BFC5DDB64}" destId="{5C4338D4-F7FA-4A41-BFD3-F351A7E4EFE9}" srcOrd="2" destOrd="0" parTransId="{611FC806-FA9E-4778-8998-D9872AEF7C60}" sibTransId="{26130C55-9403-4A03-92CE-B88E2FD4496D}"/>
    <dgm:cxn modelId="{C3703C51-E09E-4215-9112-8ABAF5FB84C6}" srcId="{17CCF079-FE52-40B0-AA25-712BFC5DDB64}" destId="{AB143839-AF10-454D-8D99-1C43D151A8B9}" srcOrd="0" destOrd="0" parTransId="{FFB099EE-AE0E-4184-A044-26BA86554F65}" sibTransId="{6C576546-D4B1-421C-A5C6-0D409B0BF879}"/>
    <dgm:cxn modelId="{C5497882-8DD7-44E8-B90B-51FD32C0ABAA}" type="presOf" srcId="{999160BA-272E-4178-9B4D-5CB6393A8BA9}" destId="{66C0E511-B29A-41EB-BB84-2A7480B338AA}" srcOrd="0" destOrd="0" presId="urn:microsoft.com/office/officeart/2005/8/layout/hierarchy1"/>
    <dgm:cxn modelId="{AD136392-42FD-45E4-9353-E249B18C61EE}" type="presOf" srcId="{C47DBD11-13E0-40DD-AAC3-5DDA49DBCAD9}" destId="{75358655-1489-4AB5-A826-CCA553B15321}" srcOrd="0" destOrd="0" presId="urn:microsoft.com/office/officeart/2005/8/layout/hierarchy1"/>
    <dgm:cxn modelId="{A7227CBB-C5D6-4C8D-9017-9EF0FD34A0C5}" type="presOf" srcId="{AB143839-AF10-454D-8D99-1C43D151A8B9}" destId="{EECE9844-A5FE-4B94-AADA-713D538CBE43}" srcOrd="0" destOrd="0" presId="urn:microsoft.com/office/officeart/2005/8/layout/hierarchy1"/>
    <dgm:cxn modelId="{5A399EBD-06A3-420C-8D4A-7268568820DC}" srcId="{17CCF079-FE52-40B0-AA25-712BFC5DDB64}" destId="{C47DBD11-13E0-40DD-AAC3-5DDA49DBCAD9}" srcOrd="1" destOrd="0" parTransId="{2A8330B5-09A3-42E7-ACCA-88316E1AAD76}" sibTransId="{EF1CE282-F26C-4458-9FD3-2C0649CA2D35}"/>
    <dgm:cxn modelId="{C8182ED4-FF69-40A9-84B5-273BE9C628BD}" type="presOf" srcId="{17CCF079-FE52-40B0-AA25-712BFC5DDB64}" destId="{5127FD40-B57D-40B1-979E-0865FDC0CCCA}" srcOrd="0" destOrd="0" presId="urn:microsoft.com/office/officeart/2005/8/layout/hierarchy1"/>
    <dgm:cxn modelId="{4696BDEB-4325-4D9F-A68B-12F9E3997DD7}" srcId="{17CCF079-FE52-40B0-AA25-712BFC5DDB64}" destId="{999160BA-272E-4178-9B4D-5CB6393A8BA9}" srcOrd="3" destOrd="0" parTransId="{2B16D2A2-7D0C-4031-8A54-646EDFBF0302}" sibTransId="{C83A1A9F-E579-43FD-AB19-4D6F7B557FCB}"/>
    <dgm:cxn modelId="{55C3D9FB-811A-4EB6-B9D6-B50F2995DD87}" type="presParOf" srcId="{5127FD40-B57D-40B1-979E-0865FDC0CCCA}" destId="{290168AE-F204-49EE-9E0E-1A538F913A53}" srcOrd="0" destOrd="0" presId="urn:microsoft.com/office/officeart/2005/8/layout/hierarchy1"/>
    <dgm:cxn modelId="{A4C1064D-2F9D-4CDA-BBDD-1978B9461DD4}" type="presParOf" srcId="{290168AE-F204-49EE-9E0E-1A538F913A53}" destId="{53020417-4858-4998-8AF1-CE637EE8D2D2}" srcOrd="0" destOrd="0" presId="urn:microsoft.com/office/officeart/2005/8/layout/hierarchy1"/>
    <dgm:cxn modelId="{A923291F-CF2C-4A4B-B16B-FAA8AA687753}" type="presParOf" srcId="{53020417-4858-4998-8AF1-CE637EE8D2D2}" destId="{11E4177F-2BA1-46A5-9114-47826CE7D57B}" srcOrd="0" destOrd="0" presId="urn:microsoft.com/office/officeart/2005/8/layout/hierarchy1"/>
    <dgm:cxn modelId="{C70CBA5B-BD2D-4AD4-B45F-21FA59F54D80}" type="presParOf" srcId="{53020417-4858-4998-8AF1-CE637EE8D2D2}" destId="{EECE9844-A5FE-4B94-AADA-713D538CBE43}" srcOrd="1" destOrd="0" presId="urn:microsoft.com/office/officeart/2005/8/layout/hierarchy1"/>
    <dgm:cxn modelId="{A4E25291-07F2-49A8-9898-BE0ABE58A677}" type="presParOf" srcId="{290168AE-F204-49EE-9E0E-1A538F913A53}" destId="{EE65DDAB-BC07-4DD9-9F7B-2A6AC843BC06}" srcOrd="1" destOrd="0" presId="urn:microsoft.com/office/officeart/2005/8/layout/hierarchy1"/>
    <dgm:cxn modelId="{3B2F5EEE-E751-4931-A481-39FA0A3CDA13}" type="presParOf" srcId="{5127FD40-B57D-40B1-979E-0865FDC0CCCA}" destId="{4AD639AF-349F-48C6-864A-28F8CB8FBAC5}" srcOrd="1" destOrd="0" presId="urn:microsoft.com/office/officeart/2005/8/layout/hierarchy1"/>
    <dgm:cxn modelId="{865546FE-B719-445E-A7AD-89CB3DAC5E3B}" type="presParOf" srcId="{4AD639AF-349F-48C6-864A-28F8CB8FBAC5}" destId="{12FBAD0C-4E87-4FE4-B225-3E1D2EC2E3F2}" srcOrd="0" destOrd="0" presId="urn:microsoft.com/office/officeart/2005/8/layout/hierarchy1"/>
    <dgm:cxn modelId="{34C01797-43F2-435D-B9D5-0F4E5498AD18}" type="presParOf" srcId="{12FBAD0C-4E87-4FE4-B225-3E1D2EC2E3F2}" destId="{B962FA75-1F70-43C2-B6D0-0D50579C98FD}" srcOrd="0" destOrd="0" presId="urn:microsoft.com/office/officeart/2005/8/layout/hierarchy1"/>
    <dgm:cxn modelId="{6C6F3138-34B7-4897-859F-DC5E40A4FE1A}" type="presParOf" srcId="{12FBAD0C-4E87-4FE4-B225-3E1D2EC2E3F2}" destId="{75358655-1489-4AB5-A826-CCA553B15321}" srcOrd="1" destOrd="0" presId="urn:microsoft.com/office/officeart/2005/8/layout/hierarchy1"/>
    <dgm:cxn modelId="{70730ED2-D9BE-4AFC-BE9F-FC8683E00FEE}" type="presParOf" srcId="{4AD639AF-349F-48C6-864A-28F8CB8FBAC5}" destId="{78226A99-A6F0-49CD-9D23-5FB3F8E2B29E}" srcOrd="1" destOrd="0" presId="urn:microsoft.com/office/officeart/2005/8/layout/hierarchy1"/>
    <dgm:cxn modelId="{EAA2D901-058A-48C3-9A41-081B79041214}" type="presParOf" srcId="{5127FD40-B57D-40B1-979E-0865FDC0CCCA}" destId="{1F67C5CD-E8B2-4160-B79B-7005F4C4F3B4}" srcOrd="2" destOrd="0" presId="urn:microsoft.com/office/officeart/2005/8/layout/hierarchy1"/>
    <dgm:cxn modelId="{46A70289-3DF8-4BCF-AAAE-CB287A4680CF}" type="presParOf" srcId="{1F67C5CD-E8B2-4160-B79B-7005F4C4F3B4}" destId="{9A969D7B-8F4F-46F7-84EA-CE3DCE070CC7}" srcOrd="0" destOrd="0" presId="urn:microsoft.com/office/officeart/2005/8/layout/hierarchy1"/>
    <dgm:cxn modelId="{F901AD7B-CAA4-447F-9EFD-038BF0B19926}" type="presParOf" srcId="{9A969D7B-8F4F-46F7-84EA-CE3DCE070CC7}" destId="{1F0308D8-9A7D-4EA1-B4E9-05604DB11CD5}" srcOrd="0" destOrd="0" presId="urn:microsoft.com/office/officeart/2005/8/layout/hierarchy1"/>
    <dgm:cxn modelId="{22612F8C-D0F3-4E47-BB1C-942FB664096D}" type="presParOf" srcId="{9A969D7B-8F4F-46F7-84EA-CE3DCE070CC7}" destId="{42A675C4-43AC-4A50-8EA4-0DB6F663F2F3}" srcOrd="1" destOrd="0" presId="urn:microsoft.com/office/officeart/2005/8/layout/hierarchy1"/>
    <dgm:cxn modelId="{1CA83DDC-8E45-4ACB-B4F3-8637F741D1B6}" type="presParOf" srcId="{1F67C5CD-E8B2-4160-B79B-7005F4C4F3B4}" destId="{1B1A4BF0-8D3D-4AA5-B28A-F82D8F7396FB}" srcOrd="1" destOrd="0" presId="urn:microsoft.com/office/officeart/2005/8/layout/hierarchy1"/>
    <dgm:cxn modelId="{DAD74C2B-4171-4203-BD1C-AF1FBF6A678B}" type="presParOf" srcId="{5127FD40-B57D-40B1-979E-0865FDC0CCCA}" destId="{B597AD12-D6D6-494B-80AB-8AFD612BC006}" srcOrd="3" destOrd="0" presId="urn:microsoft.com/office/officeart/2005/8/layout/hierarchy1"/>
    <dgm:cxn modelId="{4ED74174-45C0-460E-A918-536771751F97}" type="presParOf" srcId="{B597AD12-D6D6-494B-80AB-8AFD612BC006}" destId="{312E3A80-AB69-4B8C-A8F3-A94722AE3EBC}" srcOrd="0" destOrd="0" presId="urn:microsoft.com/office/officeart/2005/8/layout/hierarchy1"/>
    <dgm:cxn modelId="{58D4D2F9-4049-4EC0-AE27-3287B2F0F505}" type="presParOf" srcId="{312E3A80-AB69-4B8C-A8F3-A94722AE3EBC}" destId="{D45BE998-12B9-4D29-8E40-245CF728B65D}" srcOrd="0" destOrd="0" presId="urn:microsoft.com/office/officeart/2005/8/layout/hierarchy1"/>
    <dgm:cxn modelId="{829FA733-7AFF-4B31-8834-54B901C86DE0}" type="presParOf" srcId="{312E3A80-AB69-4B8C-A8F3-A94722AE3EBC}" destId="{66C0E511-B29A-41EB-BB84-2A7480B338AA}" srcOrd="1" destOrd="0" presId="urn:microsoft.com/office/officeart/2005/8/layout/hierarchy1"/>
    <dgm:cxn modelId="{E2549111-7EE5-4797-B7F8-88DEB598098A}" type="presParOf" srcId="{B597AD12-D6D6-494B-80AB-8AFD612BC006}" destId="{63E7D3D6-E56F-4BBF-9EA7-9E1C4708D2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4667C5-AEFF-44E1-99A4-B16378650C0C}" type="doc">
      <dgm:prSet loTypeId="urn:microsoft.com/office/officeart/2005/8/layout/hierarchy1" loCatId="hierarchy" qsTypeId="urn:microsoft.com/office/officeart/2005/8/quickstyle/simple1" qsCatId="simple" csTypeId="urn:microsoft.com/office/officeart/2005/8/colors/colorful2" csCatId="colorful" phldr="1"/>
      <dgm:spPr/>
    </dgm:pt>
    <dgm:pt modelId="{FE96537D-0AE0-4FF8-877C-2A8A4667DB61}">
      <dgm:prSet phldrT="[Text]" phldr="0"/>
      <dgm:spPr/>
      <dgm:t>
        <a:bodyPr/>
        <a:lstStyle/>
        <a:p>
          <a:pPr rtl="0"/>
          <a:r>
            <a:rPr lang="en-US"/>
            <a:t>Data Labeling for Semantic Segmentation</a:t>
          </a:r>
        </a:p>
      </dgm:t>
    </dgm:pt>
    <dgm:pt modelId="{1FB77C76-2375-49C6-B00E-A83D1F13C136}" type="parTrans" cxnId="{1607AD62-46BB-4D0D-8CE4-6403D7B72E75}">
      <dgm:prSet/>
      <dgm:spPr/>
      <dgm:t>
        <a:bodyPr/>
        <a:lstStyle/>
        <a:p>
          <a:endParaRPr lang="en-US"/>
        </a:p>
      </dgm:t>
    </dgm:pt>
    <dgm:pt modelId="{382C3BF7-1757-4832-8831-51DC8D38E577}" type="sibTrans" cxnId="{1607AD62-46BB-4D0D-8CE4-6403D7B72E75}">
      <dgm:prSet/>
      <dgm:spPr/>
      <dgm:t>
        <a:bodyPr/>
        <a:lstStyle/>
        <a:p>
          <a:endParaRPr lang="en-US"/>
        </a:p>
      </dgm:t>
    </dgm:pt>
    <dgm:pt modelId="{AFC80A97-AB53-4565-9A33-60E65129F939}">
      <dgm:prSet phldrT="[Text]" phldr="0"/>
      <dgm:spPr/>
      <dgm:t>
        <a:bodyPr/>
        <a:lstStyle/>
        <a:p>
          <a:pPr rtl="0"/>
          <a:r>
            <a:rPr lang="en-US"/>
            <a:t>Training YOLOv7 model</a:t>
          </a:r>
        </a:p>
      </dgm:t>
    </dgm:pt>
    <dgm:pt modelId="{0064E2C3-875E-4F5B-8D7B-58010F262B1D}" type="parTrans" cxnId="{B13DFA00-7974-4B2D-9382-97E5262530FF}">
      <dgm:prSet/>
      <dgm:spPr/>
      <dgm:t>
        <a:bodyPr/>
        <a:lstStyle/>
        <a:p>
          <a:endParaRPr lang="en-US"/>
        </a:p>
      </dgm:t>
    </dgm:pt>
    <dgm:pt modelId="{D43FF89E-E6AA-47FE-B211-7C899B7008E6}" type="sibTrans" cxnId="{B13DFA00-7974-4B2D-9382-97E5262530FF}">
      <dgm:prSet/>
      <dgm:spPr/>
      <dgm:t>
        <a:bodyPr/>
        <a:lstStyle/>
        <a:p>
          <a:endParaRPr lang="en-US"/>
        </a:p>
      </dgm:t>
    </dgm:pt>
    <dgm:pt modelId="{56B96F2C-9B16-4FB6-8F8C-AEA3A3FB7E8F}">
      <dgm:prSet phldrT="[Text]" phldr="0"/>
      <dgm:spPr/>
      <dgm:t>
        <a:bodyPr/>
        <a:lstStyle/>
        <a:p>
          <a:pPr rtl="0"/>
          <a:r>
            <a:rPr lang="en-US">
              <a:latin typeface="Garamond" panose="02020404030301010803"/>
            </a:rPr>
            <a:t>Testing</a:t>
          </a:r>
          <a:r>
            <a:rPr lang="en-US"/>
            <a:t> YOLOv7 model</a:t>
          </a:r>
        </a:p>
      </dgm:t>
    </dgm:pt>
    <dgm:pt modelId="{8AB43B18-43B0-4FF5-BBCD-673BF84AB196}" type="parTrans" cxnId="{6560A8E9-EFBA-4449-8584-549B936C639F}">
      <dgm:prSet/>
      <dgm:spPr/>
      <dgm:t>
        <a:bodyPr/>
        <a:lstStyle/>
        <a:p>
          <a:endParaRPr lang="en-US"/>
        </a:p>
      </dgm:t>
    </dgm:pt>
    <dgm:pt modelId="{ED26BAB1-7A65-44D4-8E60-954E2EF2A47F}" type="sibTrans" cxnId="{6560A8E9-EFBA-4449-8584-549B936C639F}">
      <dgm:prSet/>
      <dgm:spPr/>
      <dgm:t>
        <a:bodyPr/>
        <a:lstStyle/>
        <a:p>
          <a:endParaRPr lang="en-US"/>
        </a:p>
      </dgm:t>
    </dgm:pt>
    <dgm:pt modelId="{A4BE22E4-EEB7-4144-8826-EE44ECC881AD}" type="pres">
      <dgm:prSet presAssocID="{FB4667C5-AEFF-44E1-99A4-B16378650C0C}" presName="hierChild1" presStyleCnt="0">
        <dgm:presLayoutVars>
          <dgm:chPref val="1"/>
          <dgm:dir/>
          <dgm:animOne val="branch"/>
          <dgm:animLvl val="lvl"/>
          <dgm:resizeHandles/>
        </dgm:presLayoutVars>
      </dgm:prSet>
      <dgm:spPr/>
    </dgm:pt>
    <dgm:pt modelId="{14E91EA6-275E-4D1C-9D01-F2CE94CC63F4}" type="pres">
      <dgm:prSet presAssocID="{FE96537D-0AE0-4FF8-877C-2A8A4667DB61}" presName="hierRoot1" presStyleCnt="0"/>
      <dgm:spPr/>
    </dgm:pt>
    <dgm:pt modelId="{49139DC2-76E5-4329-BF5A-BD7C66FD2586}" type="pres">
      <dgm:prSet presAssocID="{FE96537D-0AE0-4FF8-877C-2A8A4667DB61}" presName="composite" presStyleCnt="0"/>
      <dgm:spPr/>
    </dgm:pt>
    <dgm:pt modelId="{BD74F13F-08FB-47D6-A020-92A206DA88A9}" type="pres">
      <dgm:prSet presAssocID="{FE96537D-0AE0-4FF8-877C-2A8A4667DB61}" presName="background" presStyleLbl="node0" presStyleIdx="0" presStyleCnt="3"/>
      <dgm:spPr>
        <a:solidFill>
          <a:srgbClr val="D19B75"/>
        </a:solidFill>
      </dgm:spPr>
    </dgm:pt>
    <dgm:pt modelId="{E47E5B98-2898-40E3-A01F-7F7B695FC941}" type="pres">
      <dgm:prSet presAssocID="{FE96537D-0AE0-4FF8-877C-2A8A4667DB61}" presName="text" presStyleLbl="fgAcc0" presStyleIdx="0" presStyleCnt="3">
        <dgm:presLayoutVars>
          <dgm:chPref val="3"/>
        </dgm:presLayoutVars>
      </dgm:prSet>
      <dgm:spPr/>
    </dgm:pt>
    <dgm:pt modelId="{EE8527AD-9F86-4090-BF25-D4439C70A981}" type="pres">
      <dgm:prSet presAssocID="{FE96537D-0AE0-4FF8-877C-2A8A4667DB61}" presName="hierChild2" presStyleCnt="0"/>
      <dgm:spPr/>
    </dgm:pt>
    <dgm:pt modelId="{2DE801DC-AA49-41AE-B86D-B20F0D70270A}" type="pres">
      <dgm:prSet presAssocID="{AFC80A97-AB53-4565-9A33-60E65129F939}" presName="hierRoot1" presStyleCnt="0"/>
      <dgm:spPr/>
    </dgm:pt>
    <dgm:pt modelId="{0A048326-B2CB-421D-AE83-10D120D436DB}" type="pres">
      <dgm:prSet presAssocID="{AFC80A97-AB53-4565-9A33-60E65129F939}" presName="composite" presStyleCnt="0"/>
      <dgm:spPr/>
    </dgm:pt>
    <dgm:pt modelId="{A0EA2AEE-D57B-4154-A6B4-5B55F0225EA7}" type="pres">
      <dgm:prSet presAssocID="{AFC80A97-AB53-4565-9A33-60E65129F939}" presName="background" presStyleLbl="node0" presStyleIdx="1" presStyleCnt="3"/>
      <dgm:spPr>
        <a:solidFill>
          <a:srgbClr val="D19B75"/>
        </a:solidFill>
      </dgm:spPr>
    </dgm:pt>
    <dgm:pt modelId="{43BFB59B-BB42-4335-A314-7BB9A138165C}" type="pres">
      <dgm:prSet presAssocID="{AFC80A97-AB53-4565-9A33-60E65129F939}" presName="text" presStyleLbl="fgAcc0" presStyleIdx="1" presStyleCnt="3">
        <dgm:presLayoutVars>
          <dgm:chPref val="3"/>
        </dgm:presLayoutVars>
      </dgm:prSet>
      <dgm:spPr/>
    </dgm:pt>
    <dgm:pt modelId="{F4E6A7A9-78A8-41EB-A5F8-0A764CD9839B}" type="pres">
      <dgm:prSet presAssocID="{AFC80A97-AB53-4565-9A33-60E65129F939}" presName="hierChild2" presStyleCnt="0"/>
      <dgm:spPr/>
    </dgm:pt>
    <dgm:pt modelId="{AF599A39-AC20-4DDE-85ED-786C87C73BD9}" type="pres">
      <dgm:prSet presAssocID="{56B96F2C-9B16-4FB6-8F8C-AEA3A3FB7E8F}" presName="hierRoot1" presStyleCnt="0"/>
      <dgm:spPr/>
    </dgm:pt>
    <dgm:pt modelId="{BE632CE8-90CB-48F1-8D53-BE6C7AAAE044}" type="pres">
      <dgm:prSet presAssocID="{56B96F2C-9B16-4FB6-8F8C-AEA3A3FB7E8F}" presName="composite" presStyleCnt="0"/>
      <dgm:spPr/>
    </dgm:pt>
    <dgm:pt modelId="{905B102E-4A6C-467E-B56A-DF94D9269942}" type="pres">
      <dgm:prSet presAssocID="{56B96F2C-9B16-4FB6-8F8C-AEA3A3FB7E8F}" presName="background" presStyleLbl="node0" presStyleIdx="2" presStyleCnt="3"/>
      <dgm:spPr>
        <a:solidFill>
          <a:srgbClr val="D19B75"/>
        </a:solidFill>
      </dgm:spPr>
    </dgm:pt>
    <dgm:pt modelId="{7AE339B7-2117-4765-AFD4-B10C96419E66}" type="pres">
      <dgm:prSet presAssocID="{56B96F2C-9B16-4FB6-8F8C-AEA3A3FB7E8F}" presName="text" presStyleLbl="fgAcc0" presStyleIdx="2" presStyleCnt="3">
        <dgm:presLayoutVars>
          <dgm:chPref val="3"/>
        </dgm:presLayoutVars>
      </dgm:prSet>
      <dgm:spPr/>
    </dgm:pt>
    <dgm:pt modelId="{19CED841-F57D-4909-B346-DA276C8301AD}" type="pres">
      <dgm:prSet presAssocID="{56B96F2C-9B16-4FB6-8F8C-AEA3A3FB7E8F}" presName="hierChild2" presStyleCnt="0"/>
      <dgm:spPr/>
    </dgm:pt>
  </dgm:ptLst>
  <dgm:cxnLst>
    <dgm:cxn modelId="{B13DFA00-7974-4B2D-9382-97E5262530FF}" srcId="{FB4667C5-AEFF-44E1-99A4-B16378650C0C}" destId="{AFC80A97-AB53-4565-9A33-60E65129F939}" srcOrd="1" destOrd="0" parTransId="{0064E2C3-875E-4F5B-8D7B-58010F262B1D}" sibTransId="{D43FF89E-E6AA-47FE-B211-7C899B7008E6}"/>
    <dgm:cxn modelId="{042F412E-188B-4164-90F1-F6FE5918B58A}" type="presOf" srcId="{FB4667C5-AEFF-44E1-99A4-B16378650C0C}" destId="{A4BE22E4-EEB7-4144-8826-EE44ECC881AD}" srcOrd="0" destOrd="0" presId="urn:microsoft.com/office/officeart/2005/8/layout/hierarchy1"/>
    <dgm:cxn modelId="{1607AD62-46BB-4D0D-8CE4-6403D7B72E75}" srcId="{FB4667C5-AEFF-44E1-99A4-B16378650C0C}" destId="{FE96537D-0AE0-4FF8-877C-2A8A4667DB61}" srcOrd="0" destOrd="0" parTransId="{1FB77C76-2375-49C6-B00E-A83D1F13C136}" sibTransId="{382C3BF7-1757-4832-8831-51DC8D38E577}"/>
    <dgm:cxn modelId="{2AF6D744-C883-4682-A866-501D2BD93782}" type="presOf" srcId="{AFC80A97-AB53-4565-9A33-60E65129F939}" destId="{43BFB59B-BB42-4335-A314-7BB9A138165C}" srcOrd="0" destOrd="0" presId="urn:microsoft.com/office/officeart/2005/8/layout/hierarchy1"/>
    <dgm:cxn modelId="{96634BE5-CE48-4529-85F6-A677F6543B26}" type="presOf" srcId="{FE96537D-0AE0-4FF8-877C-2A8A4667DB61}" destId="{E47E5B98-2898-40E3-A01F-7F7B695FC941}" srcOrd="0" destOrd="0" presId="urn:microsoft.com/office/officeart/2005/8/layout/hierarchy1"/>
    <dgm:cxn modelId="{6560A8E9-EFBA-4449-8584-549B936C639F}" srcId="{FB4667C5-AEFF-44E1-99A4-B16378650C0C}" destId="{56B96F2C-9B16-4FB6-8F8C-AEA3A3FB7E8F}" srcOrd="2" destOrd="0" parTransId="{8AB43B18-43B0-4FF5-BBCD-673BF84AB196}" sibTransId="{ED26BAB1-7A65-44D4-8E60-954E2EF2A47F}"/>
    <dgm:cxn modelId="{55FF58F0-71BC-4527-8E15-8FD23CD00D15}" type="presOf" srcId="{56B96F2C-9B16-4FB6-8F8C-AEA3A3FB7E8F}" destId="{7AE339B7-2117-4765-AFD4-B10C96419E66}" srcOrd="0" destOrd="0" presId="urn:microsoft.com/office/officeart/2005/8/layout/hierarchy1"/>
    <dgm:cxn modelId="{D6F69A60-1A37-4FA0-8D86-C3C848A33B47}" type="presParOf" srcId="{A4BE22E4-EEB7-4144-8826-EE44ECC881AD}" destId="{14E91EA6-275E-4D1C-9D01-F2CE94CC63F4}" srcOrd="0" destOrd="0" presId="urn:microsoft.com/office/officeart/2005/8/layout/hierarchy1"/>
    <dgm:cxn modelId="{DE6D93C7-3289-4199-BA14-0C511010589D}" type="presParOf" srcId="{14E91EA6-275E-4D1C-9D01-F2CE94CC63F4}" destId="{49139DC2-76E5-4329-BF5A-BD7C66FD2586}" srcOrd="0" destOrd="0" presId="urn:microsoft.com/office/officeart/2005/8/layout/hierarchy1"/>
    <dgm:cxn modelId="{2A187818-427F-4192-B52E-95CB15A15109}" type="presParOf" srcId="{49139DC2-76E5-4329-BF5A-BD7C66FD2586}" destId="{BD74F13F-08FB-47D6-A020-92A206DA88A9}" srcOrd="0" destOrd="0" presId="urn:microsoft.com/office/officeart/2005/8/layout/hierarchy1"/>
    <dgm:cxn modelId="{7CDB0BB4-EEE1-434C-8BF2-98A0864B74AF}" type="presParOf" srcId="{49139DC2-76E5-4329-BF5A-BD7C66FD2586}" destId="{E47E5B98-2898-40E3-A01F-7F7B695FC941}" srcOrd="1" destOrd="0" presId="urn:microsoft.com/office/officeart/2005/8/layout/hierarchy1"/>
    <dgm:cxn modelId="{1A5E2F19-0D09-4A07-A476-57307C458329}" type="presParOf" srcId="{14E91EA6-275E-4D1C-9D01-F2CE94CC63F4}" destId="{EE8527AD-9F86-4090-BF25-D4439C70A981}" srcOrd="1" destOrd="0" presId="urn:microsoft.com/office/officeart/2005/8/layout/hierarchy1"/>
    <dgm:cxn modelId="{6557EA41-3C21-4556-AFBA-F5D0DD9FAFE8}" type="presParOf" srcId="{A4BE22E4-EEB7-4144-8826-EE44ECC881AD}" destId="{2DE801DC-AA49-41AE-B86D-B20F0D70270A}" srcOrd="1" destOrd="0" presId="urn:microsoft.com/office/officeart/2005/8/layout/hierarchy1"/>
    <dgm:cxn modelId="{DC92DF08-55CF-4D3B-8563-A09DF5A1C14D}" type="presParOf" srcId="{2DE801DC-AA49-41AE-B86D-B20F0D70270A}" destId="{0A048326-B2CB-421D-AE83-10D120D436DB}" srcOrd="0" destOrd="0" presId="urn:microsoft.com/office/officeart/2005/8/layout/hierarchy1"/>
    <dgm:cxn modelId="{BA3B1641-F2E9-4F5E-B27A-F3BEF9D228E8}" type="presParOf" srcId="{0A048326-B2CB-421D-AE83-10D120D436DB}" destId="{A0EA2AEE-D57B-4154-A6B4-5B55F0225EA7}" srcOrd="0" destOrd="0" presId="urn:microsoft.com/office/officeart/2005/8/layout/hierarchy1"/>
    <dgm:cxn modelId="{C76C9548-A381-4A26-B4D7-A2A5BDA1AAB8}" type="presParOf" srcId="{0A048326-B2CB-421D-AE83-10D120D436DB}" destId="{43BFB59B-BB42-4335-A314-7BB9A138165C}" srcOrd="1" destOrd="0" presId="urn:microsoft.com/office/officeart/2005/8/layout/hierarchy1"/>
    <dgm:cxn modelId="{D9C6CE4F-B272-4FF5-B344-7B1EBDD7E94C}" type="presParOf" srcId="{2DE801DC-AA49-41AE-B86D-B20F0D70270A}" destId="{F4E6A7A9-78A8-41EB-A5F8-0A764CD9839B}" srcOrd="1" destOrd="0" presId="urn:microsoft.com/office/officeart/2005/8/layout/hierarchy1"/>
    <dgm:cxn modelId="{A9EE32F6-ED4D-4E37-B7DB-007A4897F77B}" type="presParOf" srcId="{A4BE22E4-EEB7-4144-8826-EE44ECC881AD}" destId="{AF599A39-AC20-4DDE-85ED-786C87C73BD9}" srcOrd="2" destOrd="0" presId="urn:microsoft.com/office/officeart/2005/8/layout/hierarchy1"/>
    <dgm:cxn modelId="{0D2033C0-687A-4764-B2BC-46B206968762}" type="presParOf" srcId="{AF599A39-AC20-4DDE-85ED-786C87C73BD9}" destId="{BE632CE8-90CB-48F1-8D53-BE6C7AAAE044}" srcOrd="0" destOrd="0" presId="urn:microsoft.com/office/officeart/2005/8/layout/hierarchy1"/>
    <dgm:cxn modelId="{F252390C-2215-477E-BEE0-2CD9B221D1A9}" type="presParOf" srcId="{BE632CE8-90CB-48F1-8D53-BE6C7AAAE044}" destId="{905B102E-4A6C-467E-B56A-DF94D9269942}" srcOrd="0" destOrd="0" presId="urn:microsoft.com/office/officeart/2005/8/layout/hierarchy1"/>
    <dgm:cxn modelId="{E78CAE28-224D-4ACC-B291-3D8C037992E8}" type="presParOf" srcId="{BE632CE8-90CB-48F1-8D53-BE6C7AAAE044}" destId="{7AE339B7-2117-4765-AFD4-B10C96419E66}" srcOrd="1" destOrd="0" presId="urn:microsoft.com/office/officeart/2005/8/layout/hierarchy1"/>
    <dgm:cxn modelId="{56B15256-3F53-4979-9C19-E14DA8EFF334}" type="presParOf" srcId="{AF599A39-AC20-4DDE-85ED-786C87C73BD9}" destId="{19CED841-F57D-4909-B346-DA276C8301A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DB760-D57E-4976-8B50-822BB11F5EB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C1FD25AF-2949-4239-B31A-15F1C81A3941}">
      <dgm:prSet phldrT="[Text]" phldr="0"/>
      <dgm:spPr>
        <a:solidFill>
          <a:srgbClr val="D19B75"/>
        </a:solidFill>
      </dgm:spPr>
      <dgm:t>
        <a:bodyPr/>
        <a:lstStyle/>
        <a:p>
          <a:pPr rtl="0"/>
          <a:r>
            <a:rPr lang="en-US"/>
            <a:t>UI design</a:t>
          </a:r>
        </a:p>
      </dgm:t>
    </dgm:pt>
    <dgm:pt modelId="{DF8F5AC8-32C8-4C4F-B5CE-ADC66DE96B68}" type="parTrans" cxnId="{72E18600-200B-413F-8B7B-E4C4D2CB8AF3}">
      <dgm:prSet/>
      <dgm:spPr/>
      <dgm:t>
        <a:bodyPr/>
        <a:lstStyle/>
        <a:p>
          <a:endParaRPr lang="en-US"/>
        </a:p>
      </dgm:t>
    </dgm:pt>
    <dgm:pt modelId="{53575083-AFED-4D07-B0EA-12C5C45DD751}" type="sibTrans" cxnId="{72E18600-200B-413F-8B7B-E4C4D2CB8AF3}">
      <dgm:prSet/>
      <dgm:spPr/>
      <dgm:t>
        <a:bodyPr/>
        <a:lstStyle/>
        <a:p>
          <a:endParaRPr lang="en-US"/>
        </a:p>
      </dgm:t>
    </dgm:pt>
    <dgm:pt modelId="{15A126AD-3293-4E28-A631-F8CA41A66F36}">
      <dgm:prSet phldrT="[Text]" phldr="0"/>
      <dgm:spPr>
        <a:solidFill>
          <a:srgbClr val="D19B75"/>
        </a:solidFill>
      </dgm:spPr>
      <dgm:t>
        <a:bodyPr/>
        <a:lstStyle/>
        <a:p>
          <a:pPr rtl="0"/>
          <a:r>
            <a:rPr lang="en-US"/>
            <a:t>VM setup on Server</a:t>
          </a:r>
        </a:p>
      </dgm:t>
    </dgm:pt>
    <dgm:pt modelId="{AA3A757E-5D69-4966-AB9E-332CB84DC1D2}" type="parTrans" cxnId="{933B4DDB-42A0-4B70-AB75-A0CCC34EFCA0}">
      <dgm:prSet/>
      <dgm:spPr/>
      <dgm:t>
        <a:bodyPr/>
        <a:lstStyle/>
        <a:p>
          <a:endParaRPr lang="en-US"/>
        </a:p>
      </dgm:t>
    </dgm:pt>
    <dgm:pt modelId="{5C0CD328-EDCD-463D-8B1E-D21A63233A9F}" type="sibTrans" cxnId="{933B4DDB-42A0-4B70-AB75-A0CCC34EFCA0}">
      <dgm:prSet/>
      <dgm:spPr/>
      <dgm:t>
        <a:bodyPr/>
        <a:lstStyle/>
        <a:p>
          <a:endParaRPr lang="en-US"/>
        </a:p>
      </dgm:t>
    </dgm:pt>
    <dgm:pt modelId="{C5C2A046-F312-4E27-8E29-5D796EEA7177}">
      <dgm:prSet phldrT="[Text]" phldr="0"/>
      <dgm:spPr>
        <a:solidFill>
          <a:srgbClr val="D19B75"/>
        </a:solidFill>
      </dgm:spPr>
      <dgm:t>
        <a:bodyPr/>
        <a:lstStyle/>
        <a:p>
          <a:pPr rtl="0"/>
          <a:r>
            <a:rPr lang="en-US"/>
            <a:t>Deployment of YOLOV7 on Server</a:t>
          </a:r>
        </a:p>
      </dgm:t>
    </dgm:pt>
    <dgm:pt modelId="{2156E8CF-8DCA-4D56-B5A6-7C78006BCD2C}" type="parTrans" cxnId="{82E63055-3C46-44BE-91E3-6CA40B4D11B3}">
      <dgm:prSet/>
      <dgm:spPr/>
      <dgm:t>
        <a:bodyPr/>
        <a:lstStyle/>
        <a:p>
          <a:endParaRPr lang="en-US"/>
        </a:p>
      </dgm:t>
    </dgm:pt>
    <dgm:pt modelId="{A4B10F57-6718-48C9-A528-9E002182B71A}" type="sibTrans" cxnId="{82E63055-3C46-44BE-91E3-6CA40B4D11B3}">
      <dgm:prSet/>
      <dgm:spPr/>
      <dgm:t>
        <a:bodyPr/>
        <a:lstStyle/>
        <a:p>
          <a:endParaRPr lang="en-US"/>
        </a:p>
      </dgm:t>
    </dgm:pt>
    <dgm:pt modelId="{E37BBCA4-76BE-4C28-B6CF-F53F95B7AF9F}">
      <dgm:prSet phldrT="[Text]" phldr="0"/>
      <dgm:spPr>
        <a:solidFill>
          <a:srgbClr val="D19B75"/>
        </a:solidFill>
      </dgm:spPr>
      <dgm:t>
        <a:bodyPr/>
        <a:lstStyle/>
        <a:p>
          <a:pPr rtl="0"/>
          <a:r>
            <a:rPr lang="en-US"/>
            <a:t>Frontend Development</a:t>
          </a:r>
        </a:p>
      </dgm:t>
    </dgm:pt>
    <dgm:pt modelId="{0C60D745-4FE4-43F6-9EA4-FAFC7C7AA05F}" type="parTrans" cxnId="{8D896DAB-C350-4B32-9B97-6776B22C0304}">
      <dgm:prSet/>
      <dgm:spPr/>
      <dgm:t>
        <a:bodyPr/>
        <a:lstStyle/>
        <a:p>
          <a:endParaRPr lang="en-US"/>
        </a:p>
      </dgm:t>
    </dgm:pt>
    <dgm:pt modelId="{717E8A4E-3D93-4F9A-A5CC-DD45B1745BFF}" type="sibTrans" cxnId="{8D896DAB-C350-4B32-9B97-6776B22C0304}">
      <dgm:prSet/>
      <dgm:spPr/>
      <dgm:t>
        <a:bodyPr/>
        <a:lstStyle/>
        <a:p>
          <a:endParaRPr lang="en-US"/>
        </a:p>
      </dgm:t>
    </dgm:pt>
    <dgm:pt modelId="{A089F7A6-6DAE-4BDC-84F8-56A067BFC294}">
      <dgm:prSet phldr="0"/>
      <dgm:spPr>
        <a:solidFill>
          <a:srgbClr val="D19B75"/>
        </a:solidFill>
      </dgm:spPr>
      <dgm:t>
        <a:bodyPr/>
        <a:lstStyle/>
        <a:p>
          <a:pPr rtl="0"/>
          <a:r>
            <a:rPr lang="en-US"/>
            <a:t>Backend Development</a:t>
          </a:r>
          <a:endParaRPr lang="en-US">
            <a:latin typeface="Garamond" panose="02020404030301010803"/>
          </a:endParaRPr>
        </a:p>
      </dgm:t>
    </dgm:pt>
    <dgm:pt modelId="{2FE95EC9-871D-46F5-B5BA-CAED0BC722F4}" type="parTrans" cxnId="{781FBE0C-702B-4DFA-86E7-47005A435545}">
      <dgm:prSet/>
      <dgm:spPr/>
      <dgm:t>
        <a:bodyPr/>
        <a:lstStyle/>
        <a:p>
          <a:endParaRPr lang="en-US"/>
        </a:p>
      </dgm:t>
    </dgm:pt>
    <dgm:pt modelId="{B689AEC4-3D18-4560-8C27-EFE9A7932150}" type="sibTrans" cxnId="{781FBE0C-702B-4DFA-86E7-47005A435545}">
      <dgm:prSet/>
      <dgm:spPr/>
      <dgm:t>
        <a:bodyPr/>
        <a:lstStyle/>
        <a:p>
          <a:endParaRPr lang="en-US"/>
        </a:p>
      </dgm:t>
    </dgm:pt>
    <dgm:pt modelId="{576B082F-556B-4EC2-9281-9BF2A2DABA4D}">
      <dgm:prSet phldr="0"/>
      <dgm:spPr>
        <a:solidFill>
          <a:srgbClr val="D19B75"/>
        </a:solidFill>
      </dgm:spPr>
      <dgm:t>
        <a:bodyPr/>
        <a:lstStyle/>
        <a:p>
          <a:pPr rtl="0"/>
          <a:r>
            <a:rPr lang="en-US"/>
            <a:t>Model Evaluation and Visualization</a:t>
          </a:r>
          <a:endParaRPr lang="en-US">
            <a:latin typeface="Garamond" panose="02020404030301010803"/>
          </a:endParaRPr>
        </a:p>
      </dgm:t>
    </dgm:pt>
    <dgm:pt modelId="{377FDB59-F7DC-4002-ADDC-508D1EA65737}" type="parTrans" cxnId="{D3768DE3-DC44-412D-866C-324A4DC1C311}">
      <dgm:prSet/>
      <dgm:spPr/>
      <dgm:t>
        <a:bodyPr/>
        <a:lstStyle/>
        <a:p>
          <a:endParaRPr lang="en-US"/>
        </a:p>
      </dgm:t>
    </dgm:pt>
    <dgm:pt modelId="{EF846FD1-7EB4-46D6-9AE3-AE2EEFBCA6A1}" type="sibTrans" cxnId="{D3768DE3-DC44-412D-866C-324A4DC1C311}">
      <dgm:prSet/>
      <dgm:spPr/>
      <dgm:t>
        <a:bodyPr/>
        <a:lstStyle/>
        <a:p>
          <a:endParaRPr lang="en-US"/>
        </a:p>
      </dgm:t>
    </dgm:pt>
    <dgm:pt modelId="{CABB51AF-0282-47F4-999E-A267273275CF}">
      <dgm:prSet phldr="0"/>
      <dgm:spPr>
        <a:solidFill>
          <a:srgbClr val="D19B75"/>
        </a:solidFill>
      </dgm:spPr>
      <dgm:t>
        <a:bodyPr/>
        <a:lstStyle/>
        <a:p>
          <a:pPr rtl="0"/>
          <a:r>
            <a:rPr lang="en-US"/>
            <a:t>Deployment of MobileNet-SSD v2 in Mobile app</a:t>
          </a:r>
          <a:endParaRPr lang="en-US">
            <a:latin typeface="Garamond" panose="02020404030301010803"/>
          </a:endParaRPr>
        </a:p>
      </dgm:t>
    </dgm:pt>
    <dgm:pt modelId="{1EBF8BF5-0E03-45EC-9F25-2235C88AB2CF}" type="parTrans" cxnId="{06162B63-ABFC-4F22-8B2A-B4993B3D3E97}">
      <dgm:prSet/>
      <dgm:spPr/>
      <dgm:t>
        <a:bodyPr/>
        <a:lstStyle/>
        <a:p>
          <a:endParaRPr lang="en-US"/>
        </a:p>
      </dgm:t>
    </dgm:pt>
    <dgm:pt modelId="{26D1B706-10E3-42EA-8243-E4EE7F58305B}" type="sibTrans" cxnId="{06162B63-ABFC-4F22-8B2A-B4993B3D3E97}">
      <dgm:prSet/>
      <dgm:spPr/>
      <dgm:t>
        <a:bodyPr/>
        <a:lstStyle/>
        <a:p>
          <a:endParaRPr lang="en-US"/>
        </a:p>
      </dgm:t>
    </dgm:pt>
    <dgm:pt modelId="{50F412EF-21BE-4D8C-8E7C-D97F6480E689}" type="pres">
      <dgm:prSet presAssocID="{28EDB760-D57E-4976-8B50-822BB11F5EB4}" presName="diagram" presStyleCnt="0">
        <dgm:presLayoutVars>
          <dgm:dir/>
          <dgm:resizeHandles val="exact"/>
        </dgm:presLayoutVars>
      </dgm:prSet>
      <dgm:spPr/>
    </dgm:pt>
    <dgm:pt modelId="{DC47E672-5282-4B34-98C3-B443B8398D38}" type="pres">
      <dgm:prSet presAssocID="{C1FD25AF-2949-4239-B31A-15F1C81A3941}" presName="node" presStyleLbl="node1" presStyleIdx="0" presStyleCnt="7">
        <dgm:presLayoutVars>
          <dgm:bulletEnabled val="1"/>
        </dgm:presLayoutVars>
      </dgm:prSet>
      <dgm:spPr/>
    </dgm:pt>
    <dgm:pt modelId="{B9E07F43-8B9C-42C3-AA75-9266D64CC2B2}" type="pres">
      <dgm:prSet presAssocID="{53575083-AFED-4D07-B0EA-12C5C45DD751}" presName="sibTrans" presStyleCnt="0"/>
      <dgm:spPr/>
    </dgm:pt>
    <dgm:pt modelId="{70236CBC-4C97-400E-B4DA-7715977AEEAA}" type="pres">
      <dgm:prSet presAssocID="{15A126AD-3293-4E28-A631-F8CA41A66F36}" presName="node" presStyleLbl="node1" presStyleIdx="1" presStyleCnt="7">
        <dgm:presLayoutVars>
          <dgm:bulletEnabled val="1"/>
        </dgm:presLayoutVars>
      </dgm:prSet>
      <dgm:spPr/>
    </dgm:pt>
    <dgm:pt modelId="{6D318940-FE14-49F3-BD00-89BADF0BC167}" type="pres">
      <dgm:prSet presAssocID="{5C0CD328-EDCD-463D-8B1E-D21A63233A9F}" presName="sibTrans" presStyleCnt="0"/>
      <dgm:spPr/>
    </dgm:pt>
    <dgm:pt modelId="{D3D5FE1D-E9DE-4B0B-B919-E60BBE2D897E}" type="pres">
      <dgm:prSet presAssocID="{C5C2A046-F312-4E27-8E29-5D796EEA7177}" presName="node" presStyleLbl="node1" presStyleIdx="2" presStyleCnt="7">
        <dgm:presLayoutVars>
          <dgm:bulletEnabled val="1"/>
        </dgm:presLayoutVars>
      </dgm:prSet>
      <dgm:spPr/>
    </dgm:pt>
    <dgm:pt modelId="{805F31F7-7276-467D-BB4B-A8DDEA3E6B2F}" type="pres">
      <dgm:prSet presAssocID="{A4B10F57-6718-48C9-A528-9E002182B71A}" presName="sibTrans" presStyleCnt="0"/>
      <dgm:spPr/>
    </dgm:pt>
    <dgm:pt modelId="{FAF47674-2C3C-4E72-B19C-9734D3CCD97F}" type="pres">
      <dgm:prSet presAssocID="{E37BBCA4-76BE-4C28-B6CF-F53F95B7AF9F}" presName="node" presStyleLbl="node1" presStyleIdx="3" presStyleCnt="7">
        <dgm:presLayoutVars>
          <dgm:bulletEnabled val="1"/>
        </dgm:presLayoutVars>
      </dgm:prSet>
      <dgm:spPr/>
    </dgm:pt>
    <dgm:pt modelId="{B152C4AE-E4F3-48FF-BD2A-86C97B128F19}" type="pres">
      <dgm:prSet presAssocID="{717E8A4E-3D93-4F9A-A5CC-DD45B1745BFF}" presName="sibTrans" presStyleCnt="0"/>
      <dgm:spPr/>
    </dgm:pt>
    <dgm:pt modelId="{7AA649E3-B179-42D2-A240-91C2E84D6E68}" type="pres">
      <dgm:prSet presAssocID="{A089F7A6-6DAE-4BDC-84F8-56A067BFC294}" presName="node" presStyleLbl="node1" presStyleIdx="4" presStyleCnt="7">
        <dgm:presLayoutVars>
          <dgm:bulletEnabled val="1"/>
        </dgm:presLayoutVars>
      </dgm:prSet>
      <dgm:spPr/>
    </dgm:pt>
    <dgm:pt modelId="{FF9798D0-B2C0-4D7F-BFD9-A91134E3BF10}" type="pres">
      <dgm:prSet presAssocID="{B689AEC4-3D18-4560-8C27-EFE9A7932150}" presName="sibTrans" presStyleCnt="0"/>
      <dgm:spPr/>
    </dgm:pt>
    <dgm:pt modelId="{FB2ACCEA-26E1-4ACF-8325-3D79BD606F49}" type="pres">
      <dgm:prSet presAssocID="{576B082F-556B-4EC2-9281-9BF2A2DABA4D}" presName="node" presStyleLbl="node1" presStyleIdx="5" presStyleCnt="7">
        <dgm:presLayoutVars>
          <dgm:bulletEnabled val="1"/>
        </dgm:presLayoutVars>
      </dgm:prSet>
      <dgm:spPr/>
    </dgm:pt>
    <dgm:pt modelId="{C25D528A-70C7-4467-8ADA-C566154C97DD}" type="pres">
      <dgm:prSet presAssocID="{EF846FD1-7EB4-46D6-9AE3-AE2EEFBCA6A1}" presName="sibTrans" presStyleCnt="0"/>
      <dgm:spPr/>
    </dgm:pt>
    <dgm:pt modelId="{36D01E5D-751A-443F-A21F-ADA51C2BD378}" type="pres">
      <dgm:prSet presAssocID="{CABB51AF-0282-47F4-999E-A267273275CF}" presName="node" presStyleLbl="node1" presStyleIdx="6" presStyleCnt="7">
        <dgm:presLayoutVars>
          <dgm:bulletEnabled val="1"/>
        </dgm:presLayoutVars>
      </dgm:prSet>
      <dgm:spPr/>
    </dgm:pt>
  </dgm:ptLst>
  <dgm:cxnLst>
    <dgm:cxn modelId="{72E18600-200B-413F-8B7B-E4C4D2CB8AF3}" srcId="{28EDB760-D57E-4976-8B50-822BB11F5EB4}" destId="{C1FD25AF-2949-4239-B31A-15F1C81A3941}" srcOrd="0" destOrd="0" parTransId="{DF8F5AC8-32C8-4C4F-B5CE-ADC66DE96B68}" sibTransId="{53575083-AFED-4D07-B0EA-12C5C45DD751}"/>
    <dgm:cxn modelId="{781FBE0C-702B-4DFA-86E7-47005A435545}" srcId="{28EDB760-D57E-4976-8B50-822BB11F5EB4}" destId="{A089F7A6-6DAE-4BDC-84F8-56A067BFC294}" srcOrd="4" destOrd="0" parTransId="{2FE95EC9-871D-46F5-B5BA-CAED0BC722F4}" sibTransId="{B689AEC4-3D18-4560-8C27-EFE9A7932150}"/>
    <dgm:cxn modelId="{06162B63-ABFC-4F22-8B2A-B4993B3D3E97}" srcId="{28EDB760-D57E-4976-8B50-822BB11F5EB4}" destId="{CABB51AF-0282-47F4-999E-A267273275CF}" srcOrd="6" destOrd="0" parTransId="{1EBF8BF5-0E03-45EC-9F25-2235C88AB2CF}" sibTransId="{26D1B706-10E3-42EA-8243-E4EE7F58305B}"/>
    <dgm:cxn modelId="{078B6869-CD48-48E1-A1DE-4E22D908EDA6}" type="presOf" srcId="{576B082F-556B-4EC2-9281-9BF2A2DABA4D}" destId="{FB2ACCEA-26E1-4ACF-8325-3D79BD606F49}" srcOrd="0" destOrd="0" presId="urn:microsoft.com/office/officeart/2005/8/layout/default"/>
    <dgm:cxn modelId="{3C082C6C-F799-4E48-9838-C4D63CFF1679}" type="presOf" srcId="{28EDB760-D57E-4976-8B50-822BB11F5EB4}" destId="{50F412EF-21BE-4D8C-8E7C-D97F6480E689}" srcOrd="0" destOrd="0" presId="urn:microsoft.com/office/officeart/2005/8/layout/default"/>
    <dgm:cxn modelId="{3B781254-722C-4060-ABC0-939F2C4518D9}" type="presOf" srcId="{C1FD25AF-2949-4239-B31A-15F1C81A3941}" destId="{DC47E672-5282-4B34-98C3-B443B8398D38}" srcOrd="0" destOrd="0" presId="urn:microsoft.com/office/officeart/2005/8/layout/default"/>
    <dgm:cxn modelId="{82E63055-3C46-44BE-91E3-6CA40B4D11B3}" srcId="{28EDB760-D57E-4976-8B50-822BB11F5EB4}" destId="{C5C2A046-F312-4E27-8E29-5D796EEA7177}" srcOrd="2" destOrd="0" parTransId="{2156E8CF-8DCA-4D56-B5A6-7C78006BCD2C}" sibTransId="{A4B10F57-6718-48C9-A528-9E002182B71A}"/>
    <dgm:cxn modelId="{882EF37F-437D-42A7-B434-939E9971AF80}" type="presOf" srcId="{CABB51AF-0282-47F4-999E-A267273275CF}" destId="{36D01E5D-751A-443F-A21F-ADA51C2BD378}" srcOrd="0" destOrd="0" presId="urn:microsoft.com/office/officeart/2005/8/layout/default"/>
    <dgm:cxn modelId="{6EE47183-694E-4BAF-B386-51B5A46C64D1}" type="presOf" srcId="{E37BBCA4-76BE-4C28-B6CF-F53F95B7AF9F}" destId="{FAF47674-2C3C-4E72-B19C-9734D3CCD97F}" srcOrd="0" destOrd="0" presId="urn:microsoft.com/office/officeart/2005/8/layout/default"/>
    <dgm:cxn modelId="{8FB1A3A5-0C95-495C-B251-0EDB44B4F177}" type="presOf" srcId="{A089F7A6-6DAE-4BDC-84F8-56A067BFC294}" destId="{7AA649E3-B179-42D2-A240-91C2E84D6E68}" srcOrd="0" destOrd="0" presId="urn:microsoft.com/office/officeart/2005/8/layout/default"/>
    <dgm:cxn modelId="{8D896DAB-C350-4B32-9B97-6776B22C0304}" srcId="{28EDB760-D57E-4976-8B50-822BB11F5EB4}" destId="{E37BBCA4-76BE-4C28-B6CF-F53F95B7AF9F}" srcOrd="3" destOrd="0" parTransId="{0C60D745-4FE4-43F6-9EA4-FAFC7C7AA05F}" sibTransId="{717E8A4E-3D93-4F9A-A5CC-DD45B1745BFF}"/>
    <dgm:cxn modelId="{79D79FB1-AE3F-42EE-8BE9-2C98CDC9C3B7}" type="presOf" srcId="{C5C2A046-F312-4E27-8E29-5D796EEA7177}" destId="{D3D5FE1D-E9DE-4B0B-B919-E60BBE2D897E}" srcOrd="0" destOrd="0" presId="urn:microsoft.com/office/officeart/2005/8/layout/default"/>
    <dgm:cxn modelId="{5680CFB8-1021-42F3-BC9F-D5516837B257}" type="presOf" srcId="{15A126AD-3293-4E28-A631-F8CA41A66F36}" destId="{70236CBC-4C97-400E-B4DA-7715977AEEAA}" srcOrd="0" destOrd="0" presId="urn:microsoft.com/office/officeart/2005/8/layout/default"/>
    <dgm:cxn modelId="{933B4DDB-42A0-4B70-AB75-A0CCC34EFCA0}" srcId="{28EDB760-D57E-4976-8B50-822BB11F5EB4}" destId="{15A126AD-3293-4E28-A631-F8CA41A66F36}" srcOrd="1" destOrd="0" parTransId="{AA3A757E-5D69-4966-AB9E-332CB84DC1D2}" sibTransId="{5C0CD328-EDCD-463D-8B1E-D21A63233A9F}"/>
    <dgm:cxn modelId="{D3768DE3-DC44-412D-866C-324A4DC1C311}" srcId="{28EDB760-D57E-4976-8B50-822BB11F5EB4}" destId="{576B082F-556B-4EC2-9281-9BF2A2DABA4D}" srcOrd="5" destOrd="0" parTransId="{377FDB59-F7DC-4002-ADDC-508D1EA65737}" sibTransId="{EF846FD1-7EB4-46D6-9AE3-AE2EEFBCA6A1}"/>
    <dgm:cxn modelId="{3F898C29-994A-43C5-814A-B9ABB151D63C}" type="presParOf" srcId="{50F412EF-21BE-4D8C-8E7C-D97F6480E689}" destId="{DC47E672-5282-4B34-98C3-B443B8398D38}" srcOrd="0" destOrd="0" presId="urn:microsoft.com/office/officeart/2005/8/layout/default"/>
    <dgm:cxn modelId="{F5388712-062B-4B00-9E5B-705893C80E0C}" type="presParOf" srcId="{50F412EF-21BE-4D8C-8E7C-D97F6480E689}" destId="{B9E07F43-8B9C-42C3-AA75-9266D64CC2B2}" srcOrd="1" destOrd="0" presId="urn:microsoft.com/office/officeart/2005/8/layout/default"/>
    <dgm:cxn modelId="{0DEE67DE-6C2A-43B5-BC18-4BD51C550588}" type="presParOf" srcId="{50F412EF-21BE-4D8C-8E7C-D97F6480E689}" destId="{70236CBC-4C97-400E-B4DA-7715977AEEAA}" srcOrd="2" destOrd="0" presId="urn:microsoft.com/office/officeart/2005/8/layout/default"/>
    <dgm:cxn modelId="{891FA58A-6B17-489D-A909-4F17585CFF46}" type="presParOf" srcId="{50F412EF-21BE-4D8C-8E7C-D97F6480E689}" destId="{6D318940-FE14-49F3-BD00-89BADF0BC167}" srcOrd="3" destOrd="0" presId="urn:microsoft.com/office/officeart/2005/8/layout/default"/>
    <dgm:cxn modelId="{E638517F-CF31-44FC-B650-E73F93A55238}" type="presParOf" srcId="{50F412EF-21BE-4D8C-8E7C-D97F6480E689}" destId="{D3D5FE1D-E9DE-4B0B-B919-E60BBE2D897E}" srcOrd="4" destOrd="0" presId="urn:microsoft.com/office/officeart/2005/8/layout/default"/>
    <dgm:cxn modelId="{35EA4E06-C4F0-4842-ACEB-9FDDED9887F8}" type="presParOf" srcId="{50F412EF-21BE-4D8C-8E7C-D97F6480E689}" destId="{805F31F7-7276-467D-BB4B-A8DDEA3E6B2F}" srcOrd="5" destOrd="0" presId="urn:microsoft.com/office/officeart/2005/8/layout/default"/>
    <dgm:cxn modelId="{F3AF026E-E2C6-49D0-87C2-38F7372230CA}" type="presParOf" srcId="{50F412EF-21BE-4D8C-8E7C-D97F6480E689}" destId="{FAF47674-2C3C-4E72-B19C-9734D3CCD97F}" srcOrd="6" destOrd="0" presId="urn:microsoft.com/office/officeart/2005/8/layout/default"/>
    <dgm:cxn modelId="{88992B9A-D1BA-4502-B01C-8C20EE7CF1A2}" type="presParOf" srcId="{50F412EF-21BE-4D8C-8E7C-D97F6480E689}" destId="{B152C4AE-E4F3-48FF-BD2A-86C97B128F19}" srcOrd="7" destOrd="0" presId="urn:microsoft.com/office/officeart/2005/8/layout/default"/>
    <dgm:cxn modelId="{D16CAF15-9B43-44B7-95DF-C92EFB69772F}" type="presParOf" srcId="{50F412EF-21BE-4D8C-8E7C-D97F6480E689}" destId="{7AA649E3-B179-42D2-A240-91C2E84D6E68}" srcOrd="8" destOrd="0" presId="urn:microsoft.com/office/officeart/2005/8/layout/default"/>
    <dgm:cxn modelId="{AEAE474E-8ED1-4731-898F-80A1C9EFB80D}" type="presParOf" srcId="{50F412EF-21BE-4D8C-8E7C-D97F6480E689}" destId="{FF9798D0-B2C0-4D7F-BFD9-A91134E3BF10}" srcOrd="9" destOrd="0" presId="urn:microsoft.com/office/officeart/2005/8/layout/default"/>
    <dgm:cxn modelId="{63002895-1F8D-4A5F-958B-331EA4BCBE23}" type="presParOf" srcId="{50F412EF-21BE-4D8C-8E7C-D97F6480E689}" destId="{FB2ACCEA-26E1-4ACF-8325-3D79BD606F49}" srcOrd="10" destOrd="0" presId="urn:microsoft.com/office/officeart/2005/8/layout/default"/>
    <dgm:cxn modelId="{EA57FE41-D186-4D3B-A8EB-19B61531BDAC}" type="presParOf" srcId="{50F412EF-21BE-4D8C-8E7C-D97F6480E689}" destId="{C25D528A-70C7-4467-8ADA-C566154C97DD}" srcOrd="11" destOrd="0" presId="urn:microsoft.com/office/officeart/2005/8/layout/default"/>
    <dgm:cxn modelId="{E4AB6AA3-F828-4043-9A1D-CEB95382C1B5}" type="presParOf" srcId="{50F412EF-21BE-4D8C-8E7C-D97F6480E689}" destId="{36D01E5D-751A-443F-A21F-ADA51C2BD378}"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5193CE-77CD-483B-8A6D-8598F6497AC4}" type="doc">
      <dgm:prSet loTypeId="urn:microsoft.com/office/officeart/2005/8/layout/hierarchy1" loCatId="hierarchy" qsTypeId="urn:microsoft.com/office/officeart/2005/8/quickstyle/simple1" qsCatId="simple" csTypeId="urn:microsoft.com/office/officeart/2005/8/colors/colorful1" csCatId="colorful" phldr="1"/>
      <dgm:spPr/>
    </dgm:pt>
    <dgm:pt modelId="{CA01EE57-DE4B-4831-A954-7860B213FD71}">
      <dgm:prSet phldrT="[Text]" phldr="0"/>
      <dgm:spPr/>
      <dgm:t>
        <a:bodyPr/>
        <a:lstStyle/>
        <a:p>
          <a:r>
            <a:rPr lang="en-US">
              <a:latin typeface="Garamond" panose="02020404030301010803"/>
            </a:rPr>
            <a:t>Increased Dataset</a:t>
          </a:r>
          <a:endParaRPr lang="en-US"/>
        </a:p>
      </dgm:t>
    </dgm:pt>
    <dgm:pt modelId="{DB57A7D0-5B60-4A63-9CE0-BCE8C2FB881C}" type="parTrans" cxnId="{3F944BF0-8E7E-4304-8938-706C94290601}">
      <dgm:prSet/>
      <dgm:spPr/>
      <dgm:t>
        <a:bodyPr/>
        <a:lstStyle/>
        <a:p>
          <a:endParaRPr lang="en-US"/>
        </a:p>
      </dgm:t>
    </dgm:pt>
    <dgm:pt modelId="{73BA57B0-9F0A-4683-8D4E-E4CF49DB9A16}" type="sibTrans" cxnId="{3F944BF0-8E7E-4304-8938-706C94290601}">
      <dgm:prSet/>
      <dgm:spPr/>
      <dgm:t>
        <a:bodyPr/>
        <a:lstStyle/>
        <a:p>
          <a:endParaRPr lang="en-US"/>
        </a:p>
      </dgm:t>
    </dgm:pt>
    <dgm:pt modelId="{95142E8A-05F9-400A-816A-A8A873C19B34}">
      <dgm:prSet phldrT="[Text]" phldr="0"/>
      <dgm:spPr/>
      <dgm:t>
        <a:bodyPr/>
        <a:lstStyle/>
        <a:p>
          <a:pPr rtl="0"/>
          <a:r>
            <a:rPr lang="en-US">
              <a:latin typeface="Garamond" panose="02020404030301010803"/>
            </a:rPr>
            <a:t>False negative data</a:t>
          </a:r>
          <a:endParaRPr lang="en-US"/>
        </a:p>
      </dgm:t>
    </dgm:pt>
    <dgm:pt modelId="{1E3AAF2A-F0F1-4D96-A6B9-C52DEFE3757D}" type="parTrans" cxnId="{8E664486-36C1-44EF-9A5A-B5F379B1C370}">
      <dgm:prSet/>
      <dgm:spPr/>
      <dgm:t>
        <a:bodyPr/>
        <a:lstStyle/>
        <a:p>
          <a:endParaRPr lang="en-US"/>
        </a:p>
      </dgm:t>
    </dgm:pt>
    <dgm:pt modelId="{E3F6015A-FAD3-43D6-87CB-AA4259EE6C76}" type="sibTrans" cxnId="{8E664486-36C1-44EF-9A5A-B5F379B1C370}">
      <dgm:prSet/>
      <dgm:spPr/>
      <dgm:t>
        <a:bodyPr/>
        <a:lstStyle/>
        <a:p>
          <a:endParaRPr lang="en-US"/>
        </a:p>
      </dgm:t>
    </dgm:pt>
    <dgm:pt modelId="{0011631A-C5B0-4334-8423-1092E46B0039}">
      <dgm:prSet phldrT="[Text]" phldr="0"/>
      <dgm:spPr/>
      <dgm:t>
        <a:bodyPr/>
        <a:lstStyle/>
        <a:p>
          <a:pPr rtl="0"/>
          <a:r>
            <a:rPr lang="en-US">
              <a:latin typeface="Garamond" panose="02020404030301010803"/>
            </a:rPr>
            <a:t>Database creation</a:t>
          </a:r>
          <a:endParaRPr lang="en-US"/>
        </a:p>
      </dgm:t>
    </dgm:pt>
    <dgm:pt modelId="{7A63047F-7297-4E3E-B590-2CA5DF6CD3EF}" type="parTrans" cxnId="{2AEE9D12-8764-4AB9-93A9-3439A0D92EF8}">
      <dgm:prSet/>
      <dgm:spPr/>
      <dgm:t>
        <a:bodyPr/>
        <a:lstStyle/>
        <a:p>
          <a:endParaRPr lang="en-US"/>
        </a:p>
      </dgm:t>
    </dgm:pt>
    <dgm:pt modelId="{461761F5-3944-4AA4-A9E6-A466FB1DB2B3}" type="sibTrans" cxnId="{2AEE9D12-8764-4AB9-93A9-3439A0D92EF8}">
      <dgm:prSet/>
      <dgm:spPr/>
      <dgm:t>
        <a:bodyPr/>
        <a:lstStyle/>
        <a:p>
          <a:endParaRPr lang="en-US"/>
        </a:p>
      </dgm:t>
    </dgm:pt>
    <dgm:pt modelId="{68F4E405-D7E2-40DF-A25C-EB7C3D5EB307}">
      <dgm:prSet phldr="0"/>
      <dgm:spPr/>
      <dgm:t>
        <a:bodyPr/>
        <a:lstStyle/>
        <a:p>
          <a:pPr rtl="0"/>
          <a:r>
            <a:rPr lang="en-US">
              <a:latin typeface="Garamond" panose="02020404030301010803"/>
            </a:rPr>
            <a:t>Model Optimization</a:t>
          </a:r>
        </a:p>
      </dgm:t>
    </dgm:pt>
    <dgm:pt modelId="{03D542DD-22BD-4DC0-AFF9-6284681DDB4B}" type="parTrans" cxnId="{FEE6CF5D-7371-43B2-9C73-DE54BCB8D460}">
      <dgm:prSet/>
      <dgm:spPr/>
      <dgm:t>
        <a:bodyPr/>
        <a:lstStyle/>
        <a:p>
          <a:endParaRPr lang="en-US"/>
        </a:p>
      </dgm:t>
    </dgm:pt>
    <dgm:pt modelId="{5DA0AE0A-4709-4246-9CAF-EC842E12BCC5}" type="sibTrans" cxnId="{FEE6CF5D-7371-43B2-9C73-DE54BCB8D460}">
      <dgm:prSet/>
      <dgm:spPr/>
      <dgm:t>
        <a:bodyPr/>
        <a:lstStyle/>
        <a:p>
          <a:endParaRPr lang="en-US"/>
        </a:p>
      </dgm:t>
    </dgm:pt>
    <dgm:pt modelId="{C6085D77-136B-4F11-A6A0-42FC3EC39986}" type="pres">
      <dgm:prSet presAssocID="{235193CE-77CD-483B-8A6D-8598F6497AC4}" presName="hierChild1" presStyleCnt="0">
        <dgm:presLayoutVars>
          <dgm:chPref val="1"/>
          <dgm:dir/>
          <dgm:animOne val="branch"/>
          <dgm:animLvl val="lvl"/>
          <dgm:resizeHandles/>
        </dgm:presLayoutVars>
      </dgm:prSet>
      <dgm:spPr/>
    </dgm:pt>
    <dgm:pt modelId="{60F22341-2653-4FD6-9244-97ED287DE2A8}" type="pres">
      <dgm:prSet presAssocID="{68F4E405-D7E2-40DF-A25C-EB7C3D5EB307}" presName="hierRoot1" presStyleCnt="0"/>
      <dgm:spPr/>
    </dgm:pt>
    <dgm:pt modelId="{80F7F4E1-C879-441A-B870-57B7383CDE00}" type="pres">
      <dgm:prSet presAssocID="{68F4E405-D7E2-40DF-A25C-EB7C3D5EB307}" presName="composite" presStyleCnt="0"/>
      <dgm:spPr/>
    </dgm:pt>
    <dgm:pt modelId="{0DD58A18-C982-41B3-9A53-228AE23A9CF9}" type="pres">
      <dgm:prSet presAssocID="{68F4E405-D7E2-40DF-A25C-EB7C3D5EB307}" presName="background" presStyleLbl="node0" presStyleIdx="0" presStyleCnt="4"/>
      <dgm:spPr>
        <a:solidFill>
          <a:srgbClr val="D19B75"/>
        </a:solidFill>
      </dgm:spPr>
    </dgm:pt>
    <dgm:pt modelId="{7CE4F66B-C876-4752-B9F9-499541364585}" type="pres">
      <dgm:prSet presAssocID="{68F4E405-D7E2-40DF-A25C-EB7C3D5EB307}" presName="text" presStyleLbl="fgAcc0" presStyleIdx="0" presStyleCnt="4">
        <dgm:presLayoutVars>
          <dgm:chPref val="3"/>
        </dgm:presLayoutVars>
      </dgm:prSet>
      <dgm:spPr/>
    </dgm:pt>
    <dgm:pt modelId="{A659127A-7DB3-4344-9919-31063981FC27}" type="pres">
      <dgm:prSet presAssocID="{68F4E405-D7E2-40DF-A25C-EB7C3D5EB307}" presName="hierChild2" presStyleCnt="0"/>
      <dgm:spPr/>
    </dgm:pt>
    <dgm:pt modelId="{A3D54B8A-FD99-43C1-B80C-83C1DB6BAF2B}" type="pres">
      <dgm:prSet presAssocID="{CA01EE57-DE4B-4831-A954-7860B213FD71}" presName="hierRoot1" presStyleCnt="0"/>
      <dgm:spPr/>
    </dgm:pt>
    <dgm:pt modelId="{ADF33CC3-3890-4474-8191-6EAE6F382B52}" type="pres">
      <dgm:prSet presAssocID="{CA01EE57-DE4B-4831-A954-7860B213FD71}" presName="composite" presStyleCnt="0"/>
      <dgm:spPr/>
    </dgm:pt>
    <dgm:pt modelId="{ACB1D287-6F8D-44EA-8D6D-AA43A559B250}" type="pres">
      <dgm:prSet presAssocID="{CA01EE57-DE4B-4831-A954-7860B213FD71}" presName="background" presStyleLbl="node0" presStyleIdx="1" presStyleCnt="4"/>
      <dgm:spPr>
        <a:solidFill>
          <a:srgbClr val="D19B75"/>
        </a:solidFill>
      </dgm:spPr>
    </dgm:pt>
    <dgm:pt modelId="{2D15C6F5-AE75-45C0-B769-48873B243F00}" type="pres">
      <dgm:prSet presAssocID="{CA01EE57-DE4B-4831-A954-7860B213FD71}" presName="text" presStyleLbl="fgAcc0" presStyleIdx="1" presStyleCnt="4">
        <dgm:presLayoutVars>
          <dgm:chPref val="3"/>
        </dgm:presLayoutVars>
      </dgm:prSet>
      <dgm:spPr/>
    </dgm:pt>
    <dgm:pt modelId="{C50C46F8-B6C7-467C-B918-6DFFF0AB83AD}" type="pres">
      <dgm:prSet presAssocID="{CA01EE57-DE4B-4831-A954-7860B213FD71}" presName="hierChild2" presStyleCnt="0"/>
      <dgm:spPr/>
    </dgm:pt>
    <dgm:pt modelId="{CFB2E018-45A8-4F67-8DFE-C9BEA346F349}" type="pres">
      <dgm:prSet presAssocID="{95142E8A-05F9-400A-816A-A8A873C19B34}" presName="hierRoot1" presStyleCnt="0"/>
      <dgm:spPr/>
    </dgm:pt>
    <dgm:pt modelId="{F540FB56-9E88-4BF4-B5C8-88E9E3B9C024}" type="pres">
      <dgm:prSet presAssocID="{95142E8A-05F9-400A-816A-A8A873C19B34}" presName="composite" presStyleCnt="0"/>
      <dgm:spPr/>
    </dgm:pt>
    <dgm:pt modelId="{93942FCD-C297-4B8C-B4B1-C58ED016E51A}" type="pres">
      <dgm:prSet presAssocID="{95142E8A-05F9-400A-816A-A8A873C19B34}" presName="background" presStyleLbl="node0" presStyleIdx="2" presStyleCnt="4"/>
      <dgm:spPr>
        <a:solidFill>
          <a:srgbClr val="D19B75"/>
        </a:solidFill>
      </dgm:spPr>
    </dgm:pt>
    <dgm:pt modelId="{AB40EAAB-3203-4431-BF9A-C3D5AA57C78D}" type="pres">
      <dgm:prSet presAssocID="{95142E8A-05F9-400A-816A-A8A873C19B34}" presName="text" presStyleLbl="fgAcc0" presStyleIdx="2" presStyleCnt="4">
        <dgm:presLayoutVars>
          <dgm:chPref val="3"/>
        </dgm:presLayoutVars>
      </dgm:prSet>
      <dgm:spPr/>
    </dgm:pt>
    <dgm:pt modelId="{75C23E7A-0DE1-44AF-9D8A-6B740F4D9AEF}" type="pres">
      <dgm:prSet presAssocID="{95142E8A-05F9-400A-816A-A8A873C19B34}" presName="hierChild2" presStyleCnt="0"/>
      <dgm:spPr/>
    </dgm:pt>
    <dgm:pt modelId="{B744F2E3-839A-4D4E-9E6A-8AC473540F26}" type="pres">
      <dgm:prSet presAssocID="{0011631A-C5B0-4334-8423-1092E46B0039}" presName="hierRoot1" presStyleCnt="0"/>
      <dgm:spPr/>
    </dgm:pt>
    <dgm:pt modelId="{246086C3-6928-49B6-A329-805C30481CC7}" type="pres">
      <dgm:prSet presAssocID="{0011631A-C5B0-4334-8423-1092E46B0039}" presName="composite" presStyleCnt="0"/>
      <dgm:spPr/>
    </dgm:pt>
    <dgm:pt modelId="{D28948A7-D410-461B-8678-62F86E3CE75F}" type="pres">
      <dgm:prSet presAssocID="{0011631A-C5B0-4334-8423-1092E46B0039}" presName="background" presStyleLbl="node0" presStyleIdx="3" presStyleCnt="4"/>
      <dgm:spPr>
        <a:solidFill>
          <a:srgbClr val="D19B75"/>
        </a:solidFill>
      </dgm:spPr>
    </dgm:pt>
    <dgm:pt modelId="{803E2B90-7D4E-4AC9-801F-AB077175F4EE}" type="pres">
      <dgm:prSet presAssocID="{0011631A-C5B0-4334-8423-1092E46B0039}" presName="text" presStyleLbl="fgAcc0" presStyleIdx="3" presStyleCnt="4">
        <dgm:presLayoutVars>
          <dgm:chPref val="3"/>
        </dgm:presLayoutVars>
      </dgm:prSet>
      <dgm:spPr/>
    </dgm:pt>
    <dgm:pt modelId="{F8CA225A-96D3-4F06-BFF8-8AEE80E94309}" type="pres">
      <dgm:prSet presAssocID="{0011631A-C5B0-4334-8423-1092E46B0039}" presName="hierChild2" presStyleCnt="0"/>
      <dgm:spPr/>
    </dgm:pt>
  </dgm:ptLst>
  <dgm:cxnLst>
    <dgm:cxn modelId="{2AEE9D12-8764-4AB9-93A9-3439A0D92EF8}" srcId="{235193CE-77CD-483B-8A6D-8598F6497AC4}" destId="{0011631A-C5B0-4334-8423-1092E46B0039}" srcOrd="3" destOrd="0" parTransId="{7A63047F-7297-4E3E-B590-2CA5DF6CD3EF}" sibTransId="{461761F5-3944-4AA4-A9E6-A466FB1DB2B3}"/>
    <dgm:cxn modelId="{14EC663B-EA5A-4721-BDC7-A4052FFDC3D1}" type="presOf" srcId="{95142E8A-05F9-400A-816A-A8A873C19B34}" destId="{AB40EAAB-3203-4431-BF9A-C3D5AA57C78D}" srcOrd="0" destOrd="0" presId="urn:microsoft.com/office/officeart/2005/8/layout/hierarchy1"/>
    <dgm:cxn modelId="{FEE6CF5D-7371-43B2-9C73-DE54BCB8D460}" srcId="{235193CE-77CD-483B-8A6D-8598F6497AC4}" destId="{68F4E405-D7E2-40DF-A25C-EB7C3D5EB307}" srcOrd="0" destOrd="0" parTransId="{03D542DD-22BD-4DC0-AFF9-6284681DDB4B}" sibTransId="{5DA0AE0A-4709-4246-9CAF-EC842E12BCC5}"/>
    <dgm:cxn modelId="{1A37BE49-1F17-4B69-93BD-3AF69ED4E0EA}" type="presOf" srcId="{68F4E405-D7E2-40DF-A25C-EB7C3D5EB307}" destId="{7CE4F66B-C876-4752-B9F9-499541364585}" srcOrd="0" destOrd="0" presId="urn:microsoft.com/office/officeart/2005/8/layout/hierarchy1"/>
    <dgm:cxn modelId="{94034275-A79B-41C7-B9F7-0BF7F45FF4E7}" type="presOf" srcId="{235193CE-77CD-483B-8A6D-8598F6497AC4}" destId="{C6085D77-136B-4F11-A6A0-42FC3EC39986}" srcOrd="0" destOrd="0" presId="urn:microsoft.com/office/officeart/2005/8/layout/hierarchy1"/>
    <dgm:cxn modelId="{8AFEF67F-2CDB-4B80-BD47-7C67F791B5E1}" type="presOf" srcId="{0011631A-C5B0-4334-8423-1092E46B0039}" destId="{803E2B90-7D4E-4AC9-801F-AB077175F4EE}" srcOrd="0" destOrd="0" presId="urn:microsoft.com/office/officeart/2005/8/layout/hierarchy1"/>
    <dgm:cxn modelId="{8E664486-36C1-44EF-9A5A-B5F379B1C370}" srcId="{235193CE-77CD-483B-8A6D-8598F6497AC4}" destId="{95142E8A-05F9-400A-816A-A8A873C19B34}" srcOrd="2" destOrd="0" parTransId="{1E3AAF2A-F0F1-4D96-A6B9-C52DEFE3757D}" sibTransId="{E3F6015A-FAD3-43D6-87CB-AA4259EE6C76}"/>
    <dgm:cxn modelId="{3F944BF0-8E7E-4304-8938-706C94290601}" srcId="{235193CE-77CD-483B-8A6D-8598F6497AC4}" destId="{CA01EE57-DE4B-4831-A954-7860B213FD71}" srcOrd="1" destOrd="0" parTransId="{DB57A7D0-5B60-4A63-9CE0-BCE8C2FB881C}" sibTransId="{73BA57B0-9F0A-4683-8D4E-E4CF49DB9A16}"/>
    <dgm:cxn modelId="{31BC12F3-DF10-40A3-B5A3-D14195D9EB5C}" type="presOf" srcId="{CA01EE57-DE4B-4831-A954-7860B213FD71}" destId="{2D15C6F5-AE75-45C0-B769-48873B243F00}" srcOrd="0" destOrd="0" presId="urn:microsoft.com/office/officeart/2005/8/layout/hierarchy1"/>
    <dgm:cxn modelId="{D6137BD5-6430-4B4D-9A96-3DA1DF70A1E2}" type="presParOf" srcId="{C6085D77-136B-4F11-A6A0-42FC3EC39986}" destId="{60F22341-2653-4FD6-9244-97ED287DE2A8}" srcOrd="0" destOrd="0" presId="urn:microsoft.com/office/officeart/2005/8/layout/hierarchy1"/>
    <dgm:cxn modelId="{32E3B582-0E6C-4BE4-B87F-C4645DAA1846}" type="presParOf" srcId="{60F22341-2653-4FD6-9244-97ED287DE2A8}" destId="{80F7F4E1-C879-441A-B870-57B7383CDE00}" srcOrd="0" destOrd="0" presId="urn:microsoft.com/office/officeart/2005/8/layout/hierarchy1"/>
    <dgm:cxn modelId="{5477B05B-D01F-41AA-96F1-988AA4A60F7F}" type="presParOf" srcId="{80F7F4E1-C879-441A-B870-57B7383CDE00}" destId="{0DD58A18-C982-41B3-9A53-228AE23A9CF9}" srcOrd="0" destOrd="0" presId="urn:microsoft.com/office/officeart/2005/8/layout/hierarchy1"/>
    <dgm:cxn modelId="{EA57AA6A-DA07-4E86-A328-B70FE1EB35F9}" type="presParOf" srcId="{80F7F4E1-C879-441A-B870-57B7383CDE00}" destId="{7CE4F66B-C876-4752-B9F9-499541364585}" srcOrd="1" destOrd="0" presId="urn:microsoft.com/office/officeart/2005/8/layout/hierarchy1"/>
    <dgm:cxn modelId="{75C78DF7-98AD-458E-905C-CC63F46896F8}" type="presParOf" srcId="{60F22341-2653-4FD6-9244-97ED287DE2A8}" destId="{A659127A-7DB3-4344-9919-31063981FC27}" srcOrd="1" destOrd="0" presId="urn:microsoft.com/office/officeart/2005/8/layout/hierarchy1"/>
    <dgm:cxn modelId="{C363640C-CECB-4787-9EBB-094984E4F7E0}" type="presParOf" srcId="{C6085D77-136B-4F11-A6A0-42FC3EC39986}" destId="{A3D54B8A-FD99-43C1-B80C-83C1DB6BAF2B}" srcOrd="1" destOrd="0" presId="urn:microsoft.com/office/officeart/2005/8/layout/hierarchy1"/>
    <dgm:cxn modelId="{EBF6B302-D3B1-4578-81FB-873F7CB721BE}" type="presParOf" srcId="{A3D54B8A-FD99-43C1-B80C-83C1DB6BAF2B}" destId="{ADF33CC3-3890-4474-8191-6EAE6F382B52}" srcOrd="0" destOrd="0" presId="urn:microsoft.com/office/officeart/2005/8/layout/hierarchy1"/>
    <dgm:cxn modelId="{6C6C5810-1FEF-402D-BD4D-FFD57E09611F}" type="presParOf" srcId="{ADF33CC3-3890-4474-8191-6EAE6F382B52}" destId="{ACB1D287-6F8D-44EA-8D6D-AA43A559B250}" srcOrd="0" destOrd="0" presId="urn:microsoft.com/office/officeart/2005/8/layout/hierarchy1"/>
    <dgm:cxn modelId="{DD1A7C98-73D9-48B3-9431-E1D65F2B18D6}" type="presParOf" srcId="{ADF33CC3-3890-4474-8191-6EAE6F382B52}" destId="{2D15C6F5-AE75-45C0-B769-48873B243F00}" srcOrd="1" destOrd="0" presId="urn:microsoft.com/office/officeart/2005/8/layout/hierarchy1"/>
    <dgm:cxn modelId="{997652C2-F6DD-4BBE-8DB7-46D6FA26E6DC}" type="presParOf" srcId="{A3D54B8A-FD99-43C1-B80C-83C1DB6BAF2B}" destId="{C50C46F8-B6C7-467C-B918-6DFFF0AB83AD}" srcOrd="1" destOrd="0" presId="urn:microsoft.com/office/officeart/2005/8/layout/hierarchy1"/>
    <dgm:cxn modelId="{78D95C03-ABAB-4050-BC15-C240F1CC41D7}" type="presParOf" srcId="{C6085D77-136B-4F11-A6A0-42FC3EC39986}" destId="{CFB2E018-45A8-4F67-8DFE-C9BEA346F349}" srcOrd="2" destOrd="0" presId="urn:microsoft.com/office/officeart/2005/8/layout/hierarchy1"/>
    <dgm:cxn modelId="{9BEBC110-11C5-4C4E-A6BC-A0C8C29F45CE}" type="presParOf" srcId="{CFB2E018-45A8-4F67-8DFE-C9BEA346F349}" destId="{F540FB56-9E88-4BF4-B5C8-88E9E3B9C024}" srcOrd="0" destOrd="0" presId="urn:microsoft.com/office/officeart/2005/8/layout/hierarchy1"/>
    <dgm:cxn modelId="{738EA166-CA3F-4229-B9B4-4F0E5A0F4084}" type="presParOf" srcId="{F540FB56-9E88-4BF4-B5C8-88E9E3B9C024}" destId="{93942FCD-C297-4B8C-B4B1-C58ED016E51A}" srcOrd="0" destOrd="0" presId="urn:microsoft.com/office/officeart/2005/8/layout/hierarchy1"/>
    <dgm:cxn modelId="{45705232-F5BB-4175-9AED-0FDDAF098458}" type="presParOf" srcId="{F540FB56-9E88-4BF4-B5C8-88E9E3B9C024}" destId="{AB40EAAB-3203-4431-BF9A-C3D5AA57C78D}" srcOrd="1" destOrd="0" presId="urn:microsoft.com/office/officeart/2005/8/layout/hierarchy1"/>
    <dgm:cxn modelId="{FA2DAF36-5DFA-475E-884C-A4522C996055}" type="presParOf" srcId="{CFB2E018-45A8-4F67-8DFE-C9BEA346F349}" destId="{75C23E7A-0DE1-44AF-9D8A-6B740F4D9AEF}" srcOrd="1" destOrd="0" presId="urn:microsoft.com/office/officeart/2005/8/layout/hierarchy1"/>
    <dgm:cxn modelId="{B870E62C-8149-4EA1-8B66-C738C0E458D4}" type="presParOf" srcId="{C6085D77-136B-4F11-A6A0-42FC3EC39986}" destId="{B744F2E3-839A-4D4E-9E6A-8AC473540F26}" srcOrd="3" destOrd="0" presId="urn:microsoft.com/office/officeart/2005/8/layout/hierarchy1"/>
    <dgm:cxn modelId="{C30868D6-B416-431E-9007-F4F55574C6B2}" type="presParOf" srcId="{B744F2E3-839A-4D4E-9E6A-8AC473540F26}" destId="{246086C3-6928-49B6-A329-805C30481CC7}" srcOrd="0" destOrd="0" presId="urn:microsoft.com/office/officeart/2005/8/layout/hierarchy1"/>
    <dgm:cxn modelId="{FBB2C90F-CC5A-47EA-8A2F-0648196581CA}" type="presParOf" srcId="{246086C3-6928-49B6-A329-805C30481CC7}" destId="{D28948A7-D410-461B-8678-62F86E3CE75F}" srcOrd="0" destOrd="0" presId="urn:microsoft.com/office/officeart/2005/8/layout/hierarchy1"/>
    <dgm:cxn modelId="{1E8F52CE-1C47-4BDF-BD57-2D2B05EE7E87}" type="presParOf" srcId="{246086C3-6928-49B6-A329-805C30481CC7}" destId="{803E2B90-7D4E-4AC9-801F-AB077175F4EE}" srcOrd="1" destOrd="0" presId="urn:microsoft.com/office/officeart/2005/8/layout/hierarchy1"/>
    <dgm:cxn modelId="{1ABE572A-079D-48ED-A317-077033BE28B7}" type="presParOf" srcId="{B744F2E3-839A-4D4E-9E6A-8AC473540F26}" destId="{F8CA225A-96D3-4F06-BFF8-8AEE80E9430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4177F-2BA1-46A5-9114-47826CE7D57B}">
      <dsp:nvSpPr>
        <dsp:cNvPr id="0" name=""/>
        <dsp:cNvSpPr/>
      </dsp:nvSpPr>
      <dsp:spPr>
        <a:xfrm>
          <a:off x="2400" y="592017"/>
          <a:ext cx="1713776" cy="1088248"/>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CE9844-A5FE-4B94-AADA-713D538CBE43}">
      <dsp:nvSpPr>
        <dsp:cNvPr id="0" name=""/>
        <dsp:cNvSpPr/>
      </dsp:nvSpPr>
      <dsp:spPr>
        <a:xfrm>
          <a:off x="192819" y="772915"/>
          <a:ext cx="1713776" cy="108824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Dataset Collection</a:t>
          </a:r>
        </a:p>
      </dsp:txBody>
      <dsp:txXfrm>
        <a:off x="224693" y="804789"/>
        <a:ext cx="1650028" cy="1024500"/>
      </dsp:txXfrm>
    </dsp:sp>
    <dsp:sp modelId="{B962FA75-1F70-43C2-B6D0-0D50579C98FD}">
      <dsp:nvSpPr>
        <dsp:cNvPr id="0" name=""/>
        <dsp:cNvSpPr/>
      </dsp:nvSpPr>
      <dsp:spPr>
        <a:xfrm>
          <a:off x="2097016" y="592017"/>
          <a:ext cx="1713776" cy="1088248"/>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358655-1489-4AB5-A826-CCA553B15321}">
      <dsp:nvSpPr>
        <dsp:cNvPr id="0" name=""/>
        <dsp:cNvSpPr/>
      </dsp:nvSpPr>
      <dsp:spPr>
        <a:xfrm>
          <a:off x="2287435" y="772915"/>
          <a:ext cx="1713776" cy="108824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Data Annotation</a:t>
          </a:r>
        </a:p>
      </dsp:txBody>
      <dsp:txXfrm>
        <a:off x="2319309" y="804789"/>
        <a:ext cx="1650028" cy="1024500"/>
      </dsp:txXfrm>
    </dsp:sp>
    <dsp:sp modelId="{1F0308D8-9A7D-4EA1-B4E9-05604DB11CD5}">
      <dsp:nvSpPr>
        <dsp:cNvPr id="0" name=""/>
        <dsp:cNvSpPr/>
      </dsp:nvSpPr>
      <dsp:spPr>
        <a:xfrm>
          <a:off x="4191631" y="592017"/>
          <a:ext cx="1713776" cy="1088248"/>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A675C4-43AC-4A50-8EA4-0DB6F663F2F3}">
      <dsp:nvSpPr>
        <dsp:cNvPr id="0" name=""/>
        <dsp:cNvSpPr/>
      </dsp:nvSpPr>
      <dsp:spPr>
        <a:xfrm>
          <a:off x="4382051" y="772915"/>
          <a:ext cx="1713776" cy="108824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Training MobileNet-SSD v2 model</a:t>
          </a:r>
        </a:p>
      </dsp:txBody>
      <dsp:txXfrm>
        <a:off x="4413925" y="804789"/>
        <a:ext cx="1650028" cy="1024500"/>
      </dsp:txXfrm>
    </dsp:sp>
    <dsp:sp modelId="{D45BE998-12B9-4D29-8E40-245CF728B65D}">
      <dsp:nvSpPr>
        <dsp:cNvPr id="0" name=""/>
        <dsp:cNvSpPr/>
      </dsp:nvSpPr>
      <dsp:spPr>
        <a:xfrm>
          <a:off x="6286247" y="592017"/>
          <a:ext cx="1713776" cy="1088248"/>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0E511-B29A-41EB-BB84-2A7480B338AA}">
      <dsp:nvSpPr>
        <dsp:cNvPr id="0" name=""/>
        <dsp:cNvSpPr/>
      </dsp:nvSpPr>
      <dsp:spPr>
        <a:xfrm>
          <a:off x="6476667" y="772915"/>
          <a:ext cx="1713776" cy="108824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aramond" panose="02020404030301010803"/>
            </a:rPr>
            <a:t>Testing</a:t>
          </a:r>
          <a:r>
            <a:rPr lang="en-US" sz="1800" kern="1200"/>
            <a:t> MobileNet-SSD V2 </a:t>
          </a:r>
          <a:r>
            <a:rPr lang="en-US" sz="1800" kern="1200">
              <a:latin typeface="Garamond" panose="02020404030301010803"/>
            </a:rPr>
            <a:t>model</a:t>
          </a:r>
        </a:p>
      </dsp:txBody>
      <dsp:txXfrm>
        <a:off x="6508541" y="804789"/>
        <a:ext cx="1650028" cy="1024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4F13F-08FB-47D6-A020-92A206DA88A9}">
      <dsp:nvSpPr>
        <dsp:cNvPr id="0" name=""/>
        <dsp:cNvSpPr/>
      </dsp:nvSpPr>
      <dsp:spPr>
        <a:xfrm>
          <a:off x="0" y="211044"/>
          <a:ext cx="2110004" cy="1339852"/>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7E5B98-2898-40E3-A01F-7F7B695FC941}">
      <dsp:nvSpPr>
        <dsp:cNvPr id="0" name=""/>
        <dsp:cNvSpPr/>
      </dsp:nvSpPr>
      <dsp:spPr>
        <a:xfrm>
          <a:off x="234444" y="433766"/>
          <a:ext cx="2110004" cy="133985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t>Data Labeling for Semantic Segmentation</a:t>
          </a:r>
        </a:p>
      </dsp:txBody>
      <dsp:txXfrm>
        <a:off x="273687" y="473009"/>
        <a:ext cx="2031518" cy="1261366"/>
      </dsp:txXfrm>
    </dsp:sp>
    <dsp:sp modelId="{A0EA2AEE-D57B-4154-A6B4-5B55F0225EA7}">
      <dsp:nvSpPr>
        <dsp:cNvPr id="0" name=""/>
        <dsp:cNvSpPr/>
      </dsp:nvSpPr>
      <dsp:spPr>
        <a:xfrm>
          <a:off x="2578894" y="211044"/>
          <a:ext cx="2110004" cy="1339852"/>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BFB59B-BB42-4335-A314-7BB9A138165C}">
      <dsp:nvSpPr>
        <dsp:cNvPr id="0" name=""/>
        <dsp:cNvSpPr/>
      </dsp:nvSpPr>
      <dsp:spPr>
        <a:xfrm>
          <a:off x="2813339" y="433766"/>
          <a:ext cx="2110004" cy="133985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t>Training YOLOv7 model</a:t>
          </a:r>
        </a:p>
      </dsp:txBody>
      <dsp:txXfrm>
        <a:off x="2852582" y="473009"/>
        <a:ext cx="2031518" cy="1261366"/>
      </dsp:txXfrm>
    </dsp:sp>
    <dsp:sp modelId="{905B102E-4A6C-467E-B56A-DF94D9269942}">
      <dsp:nvSpPr>
        <dsp:cNvPr id="0" name=""/>
        <dsp:cNvSpPr/>
      </dsp:nvSpPr>
      <dsp:spPr>
        <a:xfrm>
          <a:off x="5157788" y="211044"/>
          <a:ext cx="2110004" cy="1339852"/>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E339B7-2117-4765-AFD4-B10C96419E66}">
      <dsp:nvSpPr>
        <dsp:cNvPr id="0" name=""/>
        <dsp:cNvSpPr/>
      </dsp:nvSpPr>
      <dsp:spPr>
        <a:xfrm>
          <a:off x="5392233" y="433766"/>
          <a:ext cx="2110004" cy="133985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Garamond" panose="02020404030301010803"/>
            </a:rPr>
            <a:t>Testing</a:t>
          </a:r>
          <a:r>
            <a:rPr lang="en-US" sz="2300" kern="1200"/>
            <a:t> YOLOv7 model</a:t>
          </a:r>
        </a:p>
      </dsp:txBody>
      <dsp:txXfrm>
        <a:off x="5431476" y="473009"/>
        <a:ext cx="2031518" cy="1261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7E672-5282-4B34-98C3-B443B8398D38}">
      <dsp:nvSpPr>
        <dsp:cNvPr id="0" name=""/>
        <dsp:cNvSpPr/>
      </dsp:nvSpPr>
      <dsp:spPr>
        <a:xfrm>
          <a:off x="39885" y="547"/>
          <a:ext cx="1830285" cy="1098171"/>
        </a:xfrm>
        <a:prstGeom prst="rect">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UI design</a:t>
          </a:r>
        </a:p>
      </dsp:txBody>
      <dsp:txXfrm>
        <a:off x="39885" y="547"/>
        <a:ext cx="1830285" cy="1098171"/>
      </dsp:txXfrm>
    </dsp:sp>
    <dsp:sp modelId="{70236CBC-4C97-400E-B4DA-7715977AEEAA}">
      <dsp:nvSpPr>
        <dsp:cNvPr id="0" name=""/>
        <dsp:cNvSpPr/>
      </dsp:nvSpPr>
      <dsp:spPr>
        <a:xfrm>
          <a:off x="2053200" y="547"/>
          <a:ext cx="1830285" cy="1098171"/>
        </a:xfrm>
        <a:prstGeom prst="rect">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VM setup on Server</a:t>
          </a:r>
        </a:p>
      </dsp:txBody>
      <dsp:txXfrm>
        <a:off x="2053200" y="547"/>
        <a:ext cx="1830285" cy="1098171"/>
      </dsp:txXfrm>
    </dsp:sp>
    <dsp:sp modelId="{D3D5FE1D-E9DE-4B0B-B919-E60BBE2D897E}">
      <dsp:nvSpPr>
        <dsp:cNvPr id="0" name=""/>
        <dsp:cNvSpPr/>
      </dsp:nvSpPr>
      <dsp:spPr>
        <a:xfrm>
          <a:off x="4066514" y="547"/>
          <a:ext cx="1830285" cy="1098171"/>
        </a:xfrm>
        <a:prstGeom prst="rect">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Deployment of YOLOV7 on Server</a:t>
          </a:r>
        </a:p>
      </dsp:txBody>
      <dsp:txXfrm>
        <a:off x="4066514" y="547"/>
        <a:ext cx="1830285" cy="1098171"/>
      </dsp:txXfrm>
    </dsp:sp>
    <dsp:sp modelId="{FAF47674-2C3C-4E72-B19C-9734D3CCD97F}">
      <dsp:nvSpPr>
        <dsp:cNvPr id="0" name=""/>
        <dsp:cNvSpPr/>
      </dsp:nvSpPr>
      <dsp:spPr>
        <a:xfrm>
          <a:off x="6079828" y="547"/>
          <a:ext cx="1830285" cy="1098171"/>
        </a:xfrm>
        <a:prstGeom prst="rect">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Frontend Development</a:t>
          </a:r>
        </a:p>
      </dsp:txBody>
      <dsp:txXfrm>
        <a:off x="6079828" y="547"/>
        <a:ext cx="1830285" cy="1098171"/>
      </dsp:txXfrm>
    </dsp:sp>
    <dsp:sp modelId="{7AA649E3-B179-42D2-A240-91C2E84D6E68}">
      <dsp:nvSpPr>
        <dsp:cNvPr id="0" name=""/>
        <dsp:cNvSpPr/>
      </dsp:nvSpPr>
      <dsp:spPr>
        <a:xfrm>
          <a:off x="1046542" y="1281747"/>
          <a:ext cx="1830285" cy="1098171"/>
        </a:xfrm>
        <a:prstGeom prst="rect">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Backend Development</a:t>
          </a:r>
          <a:endParaRPr lang="en-US" sz="1800" kern="1200">
            <a:latin typeface="Garamond" panose="02020404030301010803"/>
          </a:endParaRPr>
        </a:p>
      </dsp:txBody>
      <dsp:txXfrm>
        <a:off x="1046542" y="1281747"/>
        <a:ext cx="1830285" cy="1098171"/>
      </dsp:txXfrm>
    </dsp:sp>
    <dsp:sp modelId="{FB2ACCEA-26E1-4ACF-8325-3D79BD606F49}">
      <dsp:nvSpPr>
        <dsp:cNvPr id="0" name=""/>
        <dsp:cNvSpPr/>
      </dsp:nvSpPr>
      <dsp:spPr>
        <a:xfrm>
          <a:off x="3059857" y="1281747"/>
          <a:ext cx="1830285" cy="1098171"/>
        </a:xfrm>
        <a:prstGeom prst="rect">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Model Evaluation and Visualization</a:t>
          </a:r>
          <a:endParaRPr lang="en-US" sz="1800" kern="1200">
            <a:latin typeface="Garamond" panose="02020404030301010803"/>
          </a:endParaRPr>
        </a:p>
      </dsp:txBody>
      <dsp:txXfrm>
        <a:off x="3059857" y="1281747"/>
        <a:ext cx="1830285" cy="1098171"/>
      </dsp:txXfrm>
    </dsp:sp>
    <dsp:sp modelId="{36D01E5D-751A-443F-A21F-ADA51C2BD378}">
      <dsp:nvSpPr>
        <dsp:cNvPr id="0" name=""/>
        <dsp:cNvSpPr/>
      </dsp:nvSpPr>
      <dsp:spPr>
        <a:xfrm>
          <a:off x="5073171" y="1281747"/>
          <a:ext cx="1830285" cy="1098171"/>
        </a:xfrm>
        <a:prstGeom prst="rect">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Deployment of MobileNet-SSD v2 in Mobile app</a:t>
          </a:r>
          <a:endParaRPr lang="en-US" sz="1800" kern="1200">
            <a:latin typeface="Garamond" panose="02020404030301010803"/>
          </a:endParaRPr>
        </a:p>
      </dsp:txBody>
      <dsp:txXfrm>
        <a:off x="5073171" y="1281747"/>
        <a:ext cx="1830285" cy="10981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58A18-C982-41B3-9A53-228AE23A9CF9}">
      <dsp:nvSpPr>
        <dsp:cNvPr id="0" name=""/>
        <dsp:cNvSpPr/>
      </dsp:nvSpPr>
      <dsp:spPr>
        <a:xfrm>
          <a:off x="2245" y="553926"/>
          <a:ext cx="1603512" cy="1018230"/>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E4F66B-C876-4752-B9F9-499541364585}">
      <dsp:nvSpPr>
        <dsp:cNvPr id="0" name=""/>
        <dsp:cNvSpPr/>
      </dsp:nvSpPr>
      <dsp:spPr>
        <a:xfrm>
          <a:off x="180413" y="723186"/>
          <a:ext cx="1603512" cy="10182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Garamond" panose="02020404030301010803"/>
            </a:rPr>
            <a:t>Model Optimization</a:t>
          </a:r>
        </a:p>
      </dsp:txBody>
      <dsp:txXfrm>
        <a:off x="210236" y="753009"/>
        <a:ext cx="1543866" cy="958584"/>
      </dsp:txXfrm>
    </dsp:sp>
    <dsp:sp modelId="{ACB1D287-6F8D-44EA-8D6D-AA43A559B250}">
      <dsp:nvSpPr>
        <dsp:cNvPr id="0" name=""/>
        <dsp:cNvSpPr/>
      </dsp:nvSpPr>
      <dsp:spPr>
        <a:xfrm>
          <a:off x="1962094" y="553926"/>
          <a:ext cx="1603512" cy="1018230"/>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15C6F5-AE75-45C0-B769-48873B243F00}">
      <dsp:nvSpPr>
        <dsp:cNvPr id="0" name=""/>
        <dsp:cNvSpPr/>
      </dsp:nvSpPr>
      <dsp:spPr>
        <a:xfrm>
          <a:off x="2140263" y="723186"/>
          <a:ext cx="1603512" cy="10182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Garamond" panose="02020404030301010803"/>
            </a:rPr>
            <a:t>Increased Dataset</a:t>
          </a:r>
          <a:endParaRPr lang="en-US" sz="2100" kern="1200"/>
        </a:p>
      </dsp:txBody>
      <dsp:txXfrm>
        <a:off x="2170086" y="753009"/>
        <a:ext cx="1543866" cy="958584"/>
      </dsp:txXfrm>
    </dsp:sp>
    <dsp:sp modelId="{93942FCD-C297-4B8C-B4B1-C58ED016E51A}">
      <dsp:nvSpPr>
        <dsp:cNvPr id="0" name=""/>
        <dsp:cNvSpPr/>
      </dsp:nvSpPr>
      <dsp:spPr>
        <a:xfrm>
          <a:off x="3921944" y="553926"/>
          <a:ext cx="1603512" cy="1018230"/>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40EAAB-3203-4431-BF9A-C3D5AA57C78D}">
      <dsp:nvSpPr>
        <dsp:cNvPr id="0" name=""/>
        <dsp:cNvSpPr/>
      </dsp:nvSpPr>
      <dsp:spPr>
        <a:xfrm>
          <a:off x="4100112" y="723186"/>
          <a:ext cx="1603512" cy="10182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Garamond" panose="02020404030301010803"/>
            </a:rPr>
            <a:t>False negative data</a:t>
          </a:r>
          <a:endParaRPr lang="en-US" sz="2100" kern="1200"/>
        </a:p>
      </dsp:txBody>
      <dsp:txXfrm>
        <a:off x="4129935" y="753009"/>
        <a:ext cx="1543866" cy="958584"/>
      </dsp:txXfrm>
    </dsp:sp>
    <dsp:sp modelId="{D28948A7-D410-461B-8678-62F86E3CE75F}">
      <dsp:nvSpPr>
        <dsp:cNvPr id="0" name=""/>
        <dsp:cNvSpPr/>
      </dsp:nvSpPr>
      <dsp:spPr>
        <a:xfrm>
          <a:off x="5881793" y="553926"/>
          <a:ext cx="1603512" cy="1018230"/>
        </a:xfrm>
        <a:prstGeom prst="roundRect">
          <a:avLst>
            <a:gd name="adj" fmla="val 10000"/>
          </a:avLst>
        </a:prstGeom>
        <a:solidFill>
          <a:srgbClr val="D19B7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3E2B90-7D4E-4AC9-801F-AB077175F4EE}">
      <dsp:nvSpPr>
        <dsp:cNvPr id="0" name=""/>
        <dsp:cNvSpPr/>
      </dsp:nvSpPr>
      <dsp:spPr>
        <a:xfrm>
          <a:off x="6059961" y="723186"/>
          <a:ext cx="1603512" cy="10182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Garamond" panose="02020404030301010803"/>
            </a:rPr>
            <a:t>Database creation</a:t>
          </a:r>
          <a:endParaRPr lang="en-US" sz="2100" kern="1200"/>
        </a:p>
      </dsp:txBody>
      <dsp:txXfrm>
        <a:off x="6089784" y="753009"/>
        <a:ext cx="1543866" cy="9585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95368426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95368426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38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bea7d0702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bea7d0702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127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bea7d0702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bea7d0702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bea7d070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bea7d070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bea7d07021_0_24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bea7d07021_0_24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586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b1c2217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b1c2217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bea7d070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bea7d0702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bea7d070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bea7d0702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62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1c2217c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1c2217c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bea7d070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bea7d0702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909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bea7d070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bea7d070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bea7d07021_0_24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bea7d07021_0_24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263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b1c2217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b1c2217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793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885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bea7d0702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bea7d0702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015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bea7d0702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bea7d0702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467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bea7d0702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bea7d0702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66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bea7d0702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bea7d0702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016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bea7d07021_0_24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bea7d07021_0_24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bea7d0702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bea7d0702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37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bedf453f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bedf453f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880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bea7d07021_0_24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bea7d07021_0_24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363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bea7d07021_0_24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bea7d07021_0_24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bea7d07021_0_24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bea7d07021_0_24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036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bea7d07021_0_24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bea7d07021_0_24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8197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bea7d07021_0_24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bea7d07021_0_24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093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29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b1c2217c3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b1c2217c3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bea7d070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bea7d0702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279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bea7d070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bea7d0702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065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bea7d0702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bea7d0702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1144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bea7d07021_0_24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bea7d07021_0_24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481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bea7d07021_0_24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bea7d07021_0_24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394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bea7d0702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bea7d0702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a953684262_0_15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a953684262_0_15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bee4768d28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bee4768d28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1c2217c3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1c2217c3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86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b1c2217c3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b1c2217c3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b1c2217c3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b1c2217c3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5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078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 y="1249511"/>
            <a:ext cx="9143813" cy="3893695"/>
            <a:chOff x="12" y="1249511"/>
            <a:chExt cx="9143813" cy="3893695"/>
          </a:xfrm>
        </p:grpSpPr>
        <p:sp>
          <p:nvSpPr>
            <p:cNvPr id="10" name="Google Shape;10;p2"/>
            <p:cNvSpPr/>
            <p:nvPr/>
          </p:nvSpPr>
          <p:spPr>
            <a:xfrm>
              <a:off x="1478801" y="1918850"/>
              <a:ext cx="7664914" cy="3224311"/>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2" y="3041749"/>
              <a:ext cx="9143813" cy="2101456"/>
            </a:xfrm>
            <a:custGeom>
              <a:avLst/>
              <a:gdLst/>
              <a:ahLst/>
              <a:cxnLst/>
              <a:rect l="l" t="t" r="r" b="b"/>
              <a:pathLst>
                <a:path w="195799" h="87107" extrusionOk="0">
                  <a:moveTo>
                    <a:pt x="0" y="42542"/>
                  </a:moveTo>
                  <a:cubicBezTo>
                    <a:pt x="0" y="42542"/>
                    <a:pt x="31016" y="53484"/>
                    <a:pt x="66342" y="45173"/>
                  </a:cubicBezTo>
                  <a:cubicBezTo>
                    <a:pt x="113872" y="34017"/>
                    <a:pt x="113324" y="1"/>
                    <a:pt x="195799" y="1"/>
                  </a:cubicBezTo>
                  <a:lnTo>
                    <a:pt x="195799" y="86714"/>
                  </a:lnTo>
                  <a:cubicBezTo>
                    <a:pt x="195799" y="86928"/>
                    <a:pt x="195620" y="87107"/>
                    <a:pt x="195406" y="87107"/>
                  </a:cubicBezTo>
                  <a:lnTo>
                    <a:pt x="393" y="87107"/>
                  </a:lnTo>
                  <a:cubicBezTo>
                    <a:pt x="179" y="87107"/>
                    <a:pt x="0" y="86928"/>
                    <a:pt x="0" y="8671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96331" y="1670666"/>
              <a:ext cx="595820" cy="411094"/>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15187" y="2370568"/>
              <a:ext cx="681143" cy="469656"/>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523344" y="2081757"/>
              <a:ext cx="1572411" cy="799638"/>
              <a:chOff x="5618500" y="645650"/>
              <a:chExt cx="1616875" cy="822250"/>
            </a:xfrm>
          </p:grpSpPr>
          <p:sp>
            <p:nvSpPr>
              <p:cNvPr id="15" name="Google Shape;15;p2"/>
              <p:cNvSpPr/>
              <p:nvPr/>
            </p:nvSpPr>
            <p:spPr>
              <a:xfrm>
                <a:off x="6703150" y="80465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5800" y="64565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18500" y="130187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06525" y="86095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flipH="1">
              <a:off x="7531279" y="1249511"/>
              <a:ext cx="1143519" cy="799674"/>
              <a:chOff x="1330800" y="1140849"/>
              <a:chExt cx="1143519" cy="799674"/>
            </a:xfrm>
          </p:grpSpPr>
          <p:sp>
            <p:nvSpPr>
              <p:cNvPr id="20" name="Google Shape;20;p2"/>
              <p:cNvSpPr/>
              <p:nvPr/>
            </p:nvSpPr>
            <p:spPr>
              <a:xfrm>
                <a:off x="2186368" y="1312440"/>
                <a:ext cx="287951" cy="93651"/>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053454" y="1140849"/>
                <a:ext cx="204656" cy="68552"/>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01410" y="1508632"/>
                <a:ext cx="280010" cy="118445"/>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330800" y="1812248"/>
                <a:ext cx="401676" cy="128274"/>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24;p2"/>
          <p:cNvSpPr txBox="1">
            <a:spLocks noGrp="1"/>
          </p:cNvSpPr>
          <p:nvPr>
            <p:ph type="ctrTitle"/>
          </p:nvPr>
        </p:nvSpPr>
        <p:spPr>
          <a:xfrm>
            <a:off x="851950" y="740750"/>
            <a:ext cx="7169100" cy="18657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accent4"/>
              </a:buClr>
              <a:buSzPts val="5200"/>
              <a:buNone/>
              <a:defRPr sz="6300" b="1">
                <a:solidFill>
                  <a:schemeClr val="accent4"/>
                </a:solidFill>
                <a:latin typeface="Bebas Neue"/>
                <a:ea typeface="Bebas Neue"/>
                <a:cs typeface="Bebas Neue"/>
                <a:sym typeface="Bebas Neue"/>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 name="Google Shape;25;p2"/>
          <p:cNvSpPr txBox="1">
            <a:spLocks noGrp="1"/>
          </p:cNvSpPr>
          <p:nvPr>
            <p:ph type="subTitle" idx="1"/>
          </p:nvPr>
        </p:nvSpPr>
        <p:spPr>
          <a:xfrm>
            <a:off x="845180" y="2443825"/>
            <a:ext cx="3858300" cy="522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2"/>
        <p:cNvGrpSpPr/>
        <p:nvPr/>
      </p:nvGrpSpPr>
      <p:grpSpPr>
        <a:xfrm>
          <a:off x="0" y="0"/>
          <a:ext cx="0" cy="0"/>
          <a:chOff x="0" y="0"/>
          <a:chExt cx="0" cy="0"/>
        </a:xfrm>
      </p:grpSpPr>
      <p:grpSp>
        <p:nvGrpSpPr>
          <p:cNvPr id="123" name="Google Shape;123;p13"/>
          <p:cNvGrpSpPr/>
          <p:nvPr/>
        </p:nvGrpSpPr>
        <p:grpSpPr>
          <a:xfrm>
            <a:off x="-2463701" y="-1363749"/>
            <a:ext cx="11607844" cy="6503848"/>
            <a:chOff x="-2463701" y="-1363749"/>
            <a:chExt cx="11607844" cy="6503848"/>
          </a:xfrm>
        </p:grpSpPr>
        <p:sp>
          <p:nvSpPr>
            <p:cNvPr id="124" name="Google Shape;124;p13"/>
            <p:cNvSpPr/>
            <p:nvPr/>
          </p:nvSpPr>
          <p:spPr>
            <a:xfrm>
              <a:off x="1517825" y="1853149"/>
              <a:ext cx="7626318" cy="3286949"/>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2463701" y="-1363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3"/>
            <p:cNvGrpSpPr/>
            <p:nvPr/>
          </p:nvGrpSpPr>
          <p:grpSpPr>
            <a:xfrm flipH="1">
              <a:off x="6332858" y="455715"/>
              <a:ext cx="2097734" cy="1066787"/>
              <a:chOff x="6186650" y="997000"/>
              <a:chExt cx="1616875" cy="822250"/>
            </a:xfrm>
          </p:grpSpPr>
          <p:sp>
            <p:nvSpPr>
              <p:cNvPr id="127" name="Google Shape;127;p13"/>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 name="Google Shape;131;p13"/>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solidFill>
                  <a:schemeClr val="accent4"/>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32" name="Google Shape;132;p13"/>
          <p:cNvSpPr txBox="1">
            <a:spLocks noGrp="1"/>
          </p:cNvSpPr>
          <p:nvPr>
            <p:ph type="title" idx="2" hasCustomPrompt="1"/>
          </p:nvPr>
        </p:nvSpPr>
        <p:spPr>
          <a:xfrm>
            <a:off x="1040625" y="156173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b="0">
                <a:solidFill>
                  <a:schemeClr val="accent1"/>
                </a:solidFill>
                <a:latin typeface="Bitter"/>
                <a:ea typeface="Bitter"/>
                <a:cs typeface="Bitter"/>
                <a:sym typeface="Bitt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3" name="Google Shape;133;p13"/>
          <p:cNvSpPr txBox="1">
            <a:spLocks noGrp="1"/>
          </p:cNvSpPr>
          <p:nvPr>
            <p:ph type="title" idx="3"/>
          </p:nvPr>
        </p:nvSpPr>
        <p:spPr>
          <a:xfrm>
            <a:off x="1867800" y="1561725"/>
            <a:ext cx="25899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13"/>
          <p:cNvSpPr txBox="1">
            <a:spLocks noGrp="1"/>
          </p:cNvSpPr>
          <p:nvPr>
            <p:ph type="title" idx="4"/>
          </p:nvPr>
        </p:nvSpPr>
        <p:spPr>
          <a:xfrm>
            <a:off x="1867800" y="1996835"/>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135" name="Google Shape;135;p13"/>
          <p:cNvSpPr txBox="1">
            <a:spLocks noGrp="1"/>
          </p:cNvSpPr>
          <p:nvPr>
            <p:ph type="title" idx="5" hasCustomPrompt="1"/>
          </p:nvPr>
        </p:nvSpPr>
        <p:spPr>
          <a:xfrm>
            <a:off x="4686300" y="156173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b="0">
                <a:solidFill>
                  <a:schemeClr val="accent1"/>
                </a:solidFill>
                <a:latin typeface="Bitter"/>
                <a:ea typeface="Bitter"/>
                <a:cs typeface="Bitter"/>
                <a:sym typeface="Bitt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6" name="Google Shape;136;p13"/>
          <p:cNvSpPr txBox="1">
            <a:spLocks noGrp="1"/>
          </p:cNvSpPr>
          <p:nvPr>
            <p:ph type="title" idx="6"/>
          </p:nvPr>
        </p:nvSpPr>
        <p:spPr>
          <a:xfrm>
            <a:off x="5513475" y="1561725"/>
            <a:ext cx="25899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7" name="Google Shape;137;p13"/>
          <p:cNvSpPr txBox="1">
            <a:spLocks noGrp="1"/>
          </p:cNvSpPr>
          <p:nvPr>
            <p:ph type="title" idx="7"/>
          </p:nvPr>
        </p:nvSpPr>
        <p:spPr>
          <a:xfrm>
            <a:off x="5513475" y="1996835"/>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138" name="Google Shape;138;p13"/>
          <p:cNvSpPr txBox="1">
            <a:spLocks noGrp="1"/>
          </p:cNvSpPr>
          <p:nvPr>
            <p:ph type="title" idx="8" hasCustomPrompt="1"/>
          </p:nvPr>
        </p:nvSpPr>
        <p:spPr>
          <a:xfrm>
            <a:off x="1040625" y="307523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b="0">
                <a:solidFill>
                  <a:schemeClr val="accent1"/>
                </a:solidFill>
                <a:latin typeface="Bitter"/>
                <a:ea typeface="Bitter"/>
                <a:cs typeface="Bitter"/>
                <a:sym typeface="Bitt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9" name="Google Shape;139;p13"/>
          <p:cNvSpPr txBox="1">
            <a:spLocks noGrp="1"/>
          </p:cNvSpPr>
          <p:nvPr>
            <p:ph type="title" idx="9"/>
          </p:nvPr>
        </p:nvSpPr>
        <p:spPr>
          <a:xfrm>
            <a:off x="1867800" y="3075225"/>
            <a:ext cx="25899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13"/>
          <p:cNvSpPr txBox="1">
            <a:spLocks noGrp="1"/>
          </p:cNvSpPr>
          <p:nvPr>
            <p:ph type="title" idx="13"/>
          </p:nvPr>
        </p:nvSpPr>
        <p:spPr>
          <a:xfrm>
            <a:off x="1867800" y="3510335"/>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141" name="Google Shape;141;p13"/>
          <p:cNvSpPr txBox="1">
            <a:spLocks noGrp="1"/>
          </p:cNvSpPr>
          <p:nvPr>
            <p:ph type="title" idx="14" hasCustomPrompt="1"/>
          </p:nvPr>
        </p:nvSpPr>
        <p:spPr>
          <a:xfrm>
            <a:off x="4686300" y="307523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b="0">
                <a:solidFill>
                  <a:schemeClr val="accent1"/>
                </a:solidFill>
                <a:latin typeface="Bitter"/>
                <a:ea typeface="Bitter"/>
                <a:cs typeface="Bitter"/>
                <a:sym typeface="Bitt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2" name="Google Shape;142;p13"/>
          <p:cNvSpPr txBox="1">
            <a:spLocks noGrp="1"/>
          </p:cNvSpPr>
          <p:nvPr>
            <p:ph type="title" idx="15"/>
          </p:nvPr>
        </p:nvSpPr>
        <p:spPr>
          <a:xfrm>
            <a:off x="5513475" y="3075225"/>
            <a:ext cx="25899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3" name="Google Shape;143;p13"/>
          <p:cNvSpPr txBox="1">
            <a:spLocks noGrp="1"/>
          </p:cNvSpPr>
          <p:nvPr>
            <p:ph type="title" idx="16"/>
          </p:nvPr>
        </p:nvSpPr>
        <p:spPr>
          <a:xfrm>
            <a:off x="5513475" y="3510335"/>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4"/>
        <p:cNvGrpSpPr/>
        <p:nvPr/>
      </p:nvGrpSpPr>
      <p:grpSpPr>
        <a:xfrm>
          <a:off x="0" y="0"/>
          <a:ext cx="0" cy="0"/>
          <a:chOff x="0" y="0"/>
          <a:chExt cx="0" cy="0"/>
        </a:xfrm>
      </p:grpSpPr>
      <p:grpSp>
        <p:nvGrpSpPr>
          <p:cNvPr id="145" name="Google Shape;145;p14"/>
          <p:cNvGrpSpPr/>
          <p:nvPr/>
        </p:nvGrpSpPr>
        <p:grpSpPr>
          <a:xfrm>
            <a:off x="-1068591" y="286386"/>
            <a:ext cx="7405716" cy="4850098"/>
            <a:chOff x="-1068591" y="286386"/>
            <a:chExt cx="7405716" cy="4850098"/>
          </a:xfrm>
        </p:grpSpPr>
        <p:sp>
          <p:nvSpPr>
            <p:cNvPr id="146" name="Google Shape;146;p14"/>
            <p:cNvSpPr/>
            <p:nvPr/>
          </p:nvSpPr>
          <p:spPr>
            <a:xfrm>
              <a:off x="0" y="2996150"/>
              <a:ext cx="6337125" cy="2140333"/>
            </a:xfrm>
            <a:custGeom>
              <a:avLst/>
              <a:gdLst/>
              <a:ahLst/>
              <a:cxnLst/>
              <a:rect l="l" t="t" r="r" b="b"/>
              <a:pathLst>
                <a:path w="102717" h="45697" extrusionOk="0">
                  <a:moveTo>
                    <a:pt x="67914" y="23694"/>
                  </a:moveTo>
                  <a:cubicBezTo>
                    <a:pt x="42982" y="17836"/>
                    <a:pt x="43268" y="1"/>
                    <a:pt x="1" y="1"/>
                  </a:cubicBezTo>
                  <a:lnTo>
                    <a:pt x="1" y="45483"/>
                  </a:lnTo>
                  <a:cubicBezTo>
                    <a:pt x="1" y="45602"/>
                    <a:pt x="84" y="45697"/>
                    <a:pt x="203" y="45697"/>
                  </a:cubicBezTo>
                  <a:lnTo>
                    <a:pt x="102514" y="45697"/>
                  </a:lnTo>
                  <a:cubicBezTo>
                    <a:pt x="102621" y="45697"/>
                    <a:pt x="102716" y="45602"/>
                    <a:pt x="102716" y="45483"/>
                  </a:cubicBezTo>
                  <a:cubicBezTo>
                    <a:pt x="102716" y="45483"/>
                    <a:pt x="86452" y="28052"/>
                    <a:pt x="67914" y="236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4"/>
            <p:cNvGrpSpPr/>
            <p:nvPr/>
          </p:nvGrpSpPr>
          <p:grpSpPr>
            <a:xfrm>
              <a:off x="1736600" y="1023311"/>
              <a:ext cx="1143519" cy="799674"/>
              <a:chOff x="1330800" y="1140849"/>
              <a:chExt cx="1143519" cy="799674"/>
            </a:xfrm>
          </p:grpSpPr>
          <p:sp>
            <p:nvSpPr>
              <p:cNvPr id="148" name="Google Shape;148;p14"/>
              <p:cNvSpPr/>
              <p:nvPr/>
            </p:nvSpPr>
            <p:spPr>
              <a:xfrm>
                <a:off x="2186368" y="1312440"/>
                <a:ext cx="287951" cy="93651"/>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2053454" y="1140849"/>
                <a:ext cx="204656" cy="68552"/>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1901410" y="1508632"/>
                <a:ext cx="280010" cy="118445"/>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1330800" y="1812248"/>
                <a:ext cx="401676" cy="128274"/>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14"/>
            <p:cNvSpPr/>
            <p:nvPr/>
          </p:nvSpPr>
          <p:spPr>
            <a:xfrm>
              <a:off x="-1068591" y="286386"/>
              <a:ext cx="1469321" cy="1013777"/>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652272" y="318707"/>
              <a:ext cx="641022" cy="44199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4"/>
          <p:cNvSpPr txBox="1">
            <a:spLocks noGrp="1"/>
          </p:cNvSpPr>
          <p:nvPr>
            <p:ph type="title"/>
          </p:nvPr>
        </p:nvSpPr>
        <p:spPr>
          <a:xfrm>
            <a:off x="4268975" y="3287125"/>
            <a:ext cx="4168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25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4"/>
          <p:cNvSpPr txBox="1">
            <a:spLocks noGrp="1"/>
          </p:cNvSpPr>
          <p:nvPr>
            <p:ph type="title" idx="2"/>
          </p:nvPr>
        </p:nvSpPr>
        <p:spPr>
          <a:xfrm>
            <a:off x="3692775" y="1394850"/>
            <a:ext cx="4744500" cy="19038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500"/>
              <a:buNone/>
              <a:defRPr sz="3000" b="0">
                <a:solidFill>
                  <a:schemeClr val="dk2"/>
                </a:solidFill>
                <a:latin typeface="Bitter"/>
                <a:ea typeface="Bitter"/>
                <a:cs typeface="Bitter"/>
                <a:sym typeface="Bit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CUSTOM_4">
    <p:spTree>
      <p:nvGrpSpPr>
        <p:cNvPr id="1" name="Shape 156"/>
        <p:cNvGrpSpPr/>
        <p:nvPr/>
      </p:nvGrpSpPr>
      <p:grpSpPr>
        <a:xfrm>
          <a:off x="0" y="0"/>
          <a:ext cx="0" cy="0"/>
          <a:chOff x="0" y="0"/>
          <a:chExt cx="0" cy="0"/>
        </a:xfrm>
      </p:grpSpPr>
      <p:grpSp>
        <p:nvGrpSpPr>
          <p:cNvPr id="157" name="Google Shape;157;p15"/>
          <p:cNvGrpSpPr/>
          <p:nvPr/>
        </p:nvGrpSpPr>
        <p:grpSpPr>
          <a:xfrm>
            <a:off x="0" y="3551175"/>
            <a:ext cx="2567900" cy="1592400"/>
            <a:chOff x="0" y="3551175"/>
            <a:chExt cx="2567900" cy="1592400"/>
          </a:xfrm>
        </p:grpSpPr>
        <p:sp>
          <p:nvSpPr>
            <p:cNvPr id="158" name="Google Shape;158;p15"/>
            <p:cNvSpPr/>
            <p:nvPr/>
          </p:nvSpPr>
          <p:spPr>
            <a:xfrm>
              <a:off x="0" y="3551175"/>
              <a:ext cx="1381479" cy="1592396"/>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rgbClr val="F5F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0" y="4302675"/>
              <a:ext cx="2567900" cy="840900"/>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5"/>
          <p:cNvSpPr txBox="1">
            <a:spLocks noGrp="1"/>
          </p:cNvSpPr>
          <p:nvPr>
            <p:ph type="title"/>
          </p:nvPr>
        </p:nvSpPr>
        <p:spPr>
          <a:xfrm>
            <a:off x="789600" y="1183148"/>
            <a:ext cx="3732000" cy="140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200"/>
              <a:buNone/>
              <a:defRPr>
                <a:solidFill>
                  <a:schemeClr val="accent4"/>
                </a:solidFill>
              </a:defRPr>
            </a:lvl1pPr>
            <a:lvl2pPr lvl="1" algn="r" rtl="0">
              <a:spcBef>
                <a:spcPts val="0"/>
              </a:spcBef>
              <a:spcAft>
                <a:spcPts val="0"/>
              </a:spcAft>
              <a:buClr>
                <a:schemeClr val="accent4"/>
              </a:buClr>
              <a:buSzPts val="4200"/>
              <a:buNone/>
              <a:defRPr sz="4200">
                <a:solidFill>
                  <a:schemeClr val="accent4"/>
                </a:solidFill>
              </a:defRPr>
            </a:lvl2pPr>
            <a:lvl3pPr lvl="2" algn="r" rtl="0">
              <a:spcBef>
                <a:spcPts val="0"/>
              </a:spcBef>
              <a:spcAft>
                <a:spcPts val="0"/>
              </a:spcAft>
              <a:buClr>
                <a:schemeClr val="accent4"/>
              </a:buClr>
              <a:buSzPts val="4200"/>
              <a:buNone/>
              <a:defRPr sz="4200">
                <a:solidFill>
                  <a:schemeClr val="accent4"/>
                </a:solidFill>
              </a:defRPr>
            </a:lvl3pPr>
            <a:lvl4pPr lvl="3" algn="r" rtl="0">
              <a:spcBef>
                <a:spcPts val="0"/>
              </a:spcBef>
              <a:spcAft>
                <a:spcPts val="0"/>
              </a:spcAft>
              <a:buClr>
                <a:schemeClr val="accent4"/>
              </a:buClr>
              <a:buSzPts val="4200"/>
              <a:buNone/>
              <a:defRPr sz="4200">
                <a:solidFill>
                  <a:schemeClr val="accent4"/>
                </a:solidFill>
              </a:defRPr>
            </a:lvl4pPr>
            <a:lvl5pPr lvl="4" algn="r" rtl="0">
              <a:spcBef>
                <a:spcPts val="0"/>
              </a:spcBef>
              <a:spcAft>
                <a:spcPts val="0"/>
              </a:spcAft>
              <a:buClr>
                <a:schemeClr val="accent4"/>
              </a:buClr>
              <a:buSzPts val="4200"/>
              <a:buNone/>
              <a:defRPr sz="4200">
                <a:solidFill>
                  <a:schemeClr val="accent4"/>
                </a:solidFill>
              </a:defRPr>
            </a:lvl5pPr>
            <a:lvl6pPr lvl="5" algn="r" rtl="0">
              <a:spcBef>
                <a:spcPts val="0"/>
              </a:spcBef>
              <a:spcAft>
                <a:spcPts val="0"/>
              </a:spcAft>
              <a:buClr>
                <a:schemeClr val="accent4"/>
              </a:buClr>
              <a:buSzPts val="4200"/>
              <a:buNone/>
              <a:defRPr sz="4200">
                <a:solidFill>
                  <a:schemeClr val="accent4"/>
                </a:solidFill>
              </a:defRPr>
            </a:lvl6pPr>
            <a:lvl7pPr lvl="6" algn="r" rtl="0">
              <a:spcBef>
                <a:spcPts val="0"/>
              </a:spcBef>
              <a:spcAft>
                <a:spcPts val="0"/>
              </a:spcAft>
              <a:buClr>
                <a:schemeClr val="accent4"/>
              </a:buClr>
              <a:buSzPts val="4200"/>
              <a:buNone/>
              <a:defRPr sz="4200">
                <a:solidFill>
                  <a:schemeClr val="accent4"/>
                </a:solidFill>
              </a:defRPr>
            </a:lvl7pPr>
            <a:lvl8pPr lvl="7" algn="r" rtl="0">
              <a:spcBef>
                <a:spcPts val="0"/>
              </a:spcBef>
              <a:spcAft>
                <a:spcPts val="0"/>
              </a:spcAft>
              <a:buClr>
                <a:schemeClr val="accent4"/>
              </a:buClr>
              <a:buSzPts val="4200"/>
              <a:buNone/>
              <a:defRPr sz="4200">
                <a:solidFill>
                  <a:schemeClr val="accent4"/>
                </a:solidFill>
              </a:defRPr>
            </a:lvl8pPr>
            <a:lvl9pPr lvl="8" algn="r" rtl="0">
              <a:spcBef>
                <a:spcPts val="0"/>
              </a:spcBef>
              <a:spcAft>
                <a:spcPts val="0"/>
              </a:spcAft>
              <a:buClr>
                <a:schemeClr val="accent4"/>
              </a:buClr>
              <a:buSzPts val="4200"/>
              <a:buNone/>
              <a:defRPr sz="4200">
                <a:solidFill>
                  <a:schemeClr val="accent4"/>
                </a:solidFill>
              </a:defRPr>
            </a:lvl9pPr>
          </a:lstStyle>
          <a:p>
            <a:endParaRPr/>
          </a:p>
        </p:txBody>
      </p:sp>
      <p:sp>
        <p:nvSpPr>
          <p:cNvPr id="161" name="Google Shape;161;p15"/>
          <p:cNvSpPr txBox="1">
            <a:spLocks noGrp="1"/>
          </p:cNvSpPr>
          <p:nvPr>
            <p:ph type="subTitle" idx="1"/>
          </p:nvPr>
        </p:nvSpPr>
        <p:spPr>
          <a:xfrm>
            <a:off x="789600" y="2526050"/>
            <a:ext cx="3015300" cy="11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62"/>
        <p:cNvGrpSpPr/>
        <p:nvPr/>
      </p:nvGrpSpPr>
      <p:grpSpPr>
        <a:xfrm>
          <a:off x="0" y="0"/>
          <a:ext cx="0" cy="0"/>
          <a:chOff x="0" y="0"/>
          <a:chExt cx="0" cy="0"/>
        </a:xfrm>
      </p:grpSpPr>
      <p:grpSp>
        <p:nvGrpSpPr>
          <p:cNvPr id="163" name="Google Shape;163;p16"/>
          <p:cNvGrpSpPr/>
          <p:nvPr/>
        </p:nvGrpSpPr>
        <p:grpSpPr>
          <a:xfrm>
            <a:off x="-2648551" y="-1036249"/>
            <a:ext cx="11792460" cy="6179793"/>
            <a:chOff x="-2648551" y="-1036249"/>
            <a:chExt cx="11792460" cy="6179793"/>
          </a:xfrm>
        </p:grpSpPr>
        <p:sp>
          <p:nvSpPr>
            <p:cNvPr id="164" name="Google Shape;164;p16"/>
            <p:cNvSpPr/>
            <p:nvPr/>
          </p:nvSpPr>
          <p:spPr>
            <a:xfrm>
              <a:off x="-2648551"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6"/>
            <p:cNvGrpSpPr/>
            <p:nvPr/>
          </p:nvGrpSpPr>
          <p:grpSpPr>
            <a:xfrm>
              <a:off x="0" y="252328"/>
              <a:ext cx="9143908" cy="4891215"/>
              <a:chOff x="0" y="252328"/>
              <a:chExt cx="9143908" cy="4891215"/>
            </a:xfrm>
          </p:grpSpPr>
          <p:sp>
            <p:nvSpPr>
              <p:cNvPr id="166" name="Google Shape;166;p16"/>
              <p:cNvSpPr/>
              <p:nvPr/>
            </p:nvSpPr>
            <p:spPr>
              <a:xfrm>
                <a:off x="0"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6"/>
              <p:cNvGrpSpPr/>
              <p:nvPr/>
            </p:nvGrpSpPr>
            <p:grpSpPr>
              <a:xfrm>
                <a:off x="7323639" y="252328"/>
                <a:ext cx="1380624" cy="965482"/>
                <a:chOff x="5537575" y="2349975"/>
                <a:chExt cx="1029625" cy="720025"/>
              </a:xfrm>
            </p:grpSpPr>
            <p:sp>
              <p:nvSpPr>
                <p:cNvPr id="168" name="Google Shape;168;p16"/>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16"/>
              <p:cNvSpPr/>
              <p:nvPr/>
            </p:nvSpPr>
            <p:spPr>
              <a:xfrm>
                <a:off x="4600150" y="3781425"/>
                <a:ext cx="4543758"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 name="Google Shape;173;p16"/>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7_1">
    <p:spTree>
      <p:nvGrpSpPr>
        <p:cNvPr id="1" name="Shape 174"/>
        <p:cNvGrpSpPr/>
        <p:nvPr/>
      </p:nvGrpSpPr>
      <p:grpSpPr>
        <a:xfrm>
          <a:off x="0" y="0"/>
          <a:ext cx="0" cy="0"/>
          <a:chOff x="0" y="0"/>
          <a:chExt cx="0" cy="0"/>
        </a:xfrm>
      </p:grpSpPr>
      <p:grpSp>
        <p:nvGrpSpPr>
          <p:cNvPr id="175" name="Google Shape;175;p17"/>
          <p:cNvGrpSpPr/>
          <p:nvPr/>
        </p:nvGrpSpPr>
        <p:grpSpPr>
          <a:xfrm>
            <a:off x="-70" y="-1439749"/>
            <a:ext cx="9807180" cy="6583293"/>
            <a:chOff x="-70" y="-1439749"/>
            <a:chExt cx="9807180" cy="6583293"/>
          </a:xfrm>
        </p:grpSpPr>
        <p:sp>
          <p:nvSpPr>
            <p:cNvPr id="176" name="Google Shape;176;p17"/>
            <p:cNvSpPr/>
            <p:nvPr/>
          </p:nvSpPr>
          <p:spPr>
            <a:xfrm flipH="1">
              <a:off x="6832582"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flipH="1">
              <a:off x="-70" y="3781425"/>
              <a:ext cx="3050345"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6536949" y="-1439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7"/>
            <p:cNvGrpSpPr/>
            <p:nvPr/>
          </p:nvGrpSpPr>
          <p:grpSpPr>
            <a:xfrm flipH="1">
              <a:off x="7393894" y="300203"/>
              <a:ext cx="1380624" cy="965482"/>
              <a:chOff x="5537575" y="2349975"/>
              <a:chExt cx="1029625" cy="720025"/>
            </a:xfrm>
          </p:grpSpPr>
          <p:sp>
            <p:nvSpPr>
              <p:cNvPr id="180" name="Google Shape;180;p17"/>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 name="Google Shape;184;p17"/>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1_1">
    <p:spTree>
      <p:nvGrpSpPr>
        <p:cNvPr id="1" name="Shape 185"/>
        <p:cNvGrpSpPr/>
        <p:nvPr/>
      </p:nvGrpSpPr>
      <p:grpSpPr>
        <a:xfrm>
          <a:off x="0" y="0"/>
          <a:ext cx="0" cy="0"/>
          <a:chOff x="0" y="0"/>
          <a:chExt cx="0" cy="0"/>
        </a:xfrm>
      </p:grpSpPr>
      <p:grpSp>
        <p:nvGrpSpPr>
          <p:cNvPr id="186" name="Google Shape;186;p18"/>
          <p:cNvGrpSpPr/>
          <p:nvPr/>
        </p:nvGrpSpPr>
        <p:grpSpPr>
          <a:xfrm>
            <a:off x="0" y="3225500"/>
            <a:ext cx="9627400" cy="1927561"/>
            <a:chOff x="0" y="3225500"/>
            <a:chExt cx="9627400" cy="1927561"/>
          </a:xfrm>
        </p:grpSpPr>
        <p:sp>
          <p:nvSpPr>
            <p:cNvPr id="187" name="Google Shape;187;p18"/>
            <p:cNvSpPr/>
            <p:nvPr/>
          </p:nvSpPr>
          <p:spPr>
            <a:xfrm flipH="1">
              <a:off x="3088499" y="3524322"/>
              <a:ext cx="6538901" cy="1628739"/>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0" y="3225500"/>
              <a:ext cx="2141443" cy="1918013"/>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8"/>
          <p:cNvSpPr txBox="1">
            <a:spLocks noGrp="1"/>
          </p:cNvSpPr>
          <p:nvPr>
            <p:ph type="title" hasCustomPrompt="1"/>
          </p:nvPr>
        </p:nvSpPr>
        <p:spPr>
          <a:xfrm>
            <a:off x="4693800" y="766725"/>
            <a:ext cx="3890400" cy="106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60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190" name="Google Shape;190;p18"/>
          <p:cNvSpPr txBox="1">
            <a:spLocks noGrp="1"/>
          </p:cNvSpPr>
          <p:nvPr>
            <p:ph type="subTitle" idx="1"/>
          </p:nvPr>
        </p:nvSpPr>
        <p:spPr>
          <a:xfrm>
            <a:off x="5078355" y="1589553"/>
            <a:ext cx="3121200" cy="49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18"/>
          <p:cNvSpPr txBox="1">
            <a:spLocks noGrp="1"/>
          </p:cNvSpPr>
          <p:nvPr>
            <p:ph type="title" idx="2" hasCustomPrompt="1"/>
          </p:nvPr>
        </p:nvSpPr>
        <p:spPr>
          <a:xfrm>
            <a:off x="697950" y="1447275"/>
            <a:ext cx="4158900" cy="106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85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192" name="Google Shape;192;p18"/>
          <p:cNvSpPr txBox="1">
            <a:spLocks noGrp="1"/>
          </p:cNvSpPr>
          <p:nvPr>
            <p:ph type="subTitle" idx="3"/>
          </p:nvPr>
        </p:nvSpPr>
        <p:spPr>
          <a:xfrm>
            <a:off x="988550" y="2442968"/>
            <a:ext cx="35778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18"/>
          <p:cNvSpPr txBox="1">
            <a:spLocks noGrp="1"/>
          </p:cNvSpPr>
          <p:nvPr>
            <p:ph type="title" idx="4" hasCustomPrompt="1"/>
          </p:nvPr>
        </p:nvSpPr>
        <p:spPr>
          <a:xfrm>
            <a:off x="4693800" y="2211675"/>
            <a:ext cx="3890400" cy="100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60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194" name="Google Shape;194;p18"/>
          <p:cNvSpPr txBox="1">
            <a:spLocks noGrp="1"/>
          </p:cNvSpPr>
          <p:nvPr>
            <p:ph type="subTitle" idx="5"/>
          </p:nvPr>
        </p:nvSpPr>
        <p:spPr>
          <a:xfrm>
            <a:off x="5078355" y="3031053"/>
            <a:ext cx="31212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95"/>
        <p:cNvGrpSpPr/>
        <p:nvPr/>
      </p:nvGrpSpPr>
      <p:grpSpPr>
        <a:xfrm>
          <a:off x="0" y="0"/>
          <a:ext cx="0" cy="0"/>
          <a:chOff x="0" y="0"/>
          <a:chExt cx="0" cy="0"/>
        </a:xfrm>
      </p:grpSpPr>
      <p:grpSp>
        <p:nvGrpSpPr>
          <p:cNvPr id="196" name="Google Shape;196;p19"/>
          <p:cNvGrpSpPr/>
          <p:nvPr/>
        </p:nvGrpSpPr>
        <p:grpSpPr>
          <a:xfrm>
            <a:off x="-2648551" y="-1036249"/>
            <a:ext cx="11792460" cy="6179793"/>
            <a:chOff x="-2648551" y="-1036249"/>
            <a:chExt cx="11792460" cy="6179793"/>
          </a:xfrm>
        </p:grpSpPr>
        <p:sp>
          <p:nvSpPr>
            <p:cNvPr id="197" name="Google Shape;197;p19"/>
            <p:cNvSpPr/>
            <p:nvPr/>
          </p:nvSpPr>
          <p:spPr>
            <a:xfrm>
              <a:off x="-2648551"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0"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9"/>
            <p:cNvGrpSpPr/>
            <p:nvPr/>
          </p:nvGrpSpPr>
          <p:grpSpPr>
            <a:xfrm>
              <a:off x="6838161" y="502509"/>
              <a:ext cx="1778978" cy="786595"/>
              <a:chOff x="5577063" y="2349975"/>
              <a:chExt cx="990137" cy="437800"/>
            </a:xfrm>
          </p:grpSpPr>
          <p:sp>
            <p:nvSpPr>
              <p:cNvPr id="200" name="Google Shape;200;p19"/>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5577063" y="2468166"/>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9"/>
            <p:cNvSpPr/>
            <p:nvPr/>
          </p:nvSpPr>
          <p:spPr>
            <a:xfrm>
              <a:off x="4600150" y="3781425"/>
              <a:ext cx="4543758"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9"/>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
        <p:nvSpPr>
          <p:cNvPr id="206" name="Google Shape;206;p19"/>
          <p:cNvSpPr txBox="1">
            <a:spLocks noGrp="1"/>
          </p:cNvSpPr>
          <p:nvPr>
            <p:ph type="title" idx="2" hasCustomPrompt="1"/>
          </p:nvPr>
        </p:nvSpPr>
        <p:spPr>
          <a:xfrm>
            <a:off x="3955364" y="1678333"/>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700" b="0">
                <a:solidFill>
                  <a:schemeClr val="dk2"/>
                </a:solidFill>
                <a:latin typeface="Inika"/>
                <a:ea typeface="Inika"/>
                <a:cs typeface="Inika"/>
                <a:sym typeface="Inika"/>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9"/>
          <p:cNvSpPr txBox="1">
            <a:spLocks noGrp="1"/>
          </p:cNvSpPr>
          <p:nvPr>
            <p:ph type="title" idx="3"/>
          </p:nvPr>
        </p:nvSpPr>
        <p:spPr>
          <a:xfrm>
            <a:off x="3360616" y="2215050"/>
            <a:ext cx="24228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08" name="Google Shape;208;p19"/>
          <p:cNvSpPr txBox="1">
            <a:spLocks noGrp="1"/>
          </p:cNvSpPr>
          <p:nvPr>
            <p:ph type="title" idx="4"/>
          </p:nvPr>
        </p:nvSpPr>
        <p:spPr>
          <a:xfrm>
            <a:off x="3360612" y="2670450"/>
            <a:ext cx="2422800" cy="75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09" name="Google Shape;209;p19"/>
          <p:cNvSpPr txBox="1">
            <a:spLocks noGrp="1"/>
          </p:cNvSpPr>
          <p:nvPr>
            <p:ph type="title" idx="5" hasCustomPrompt="1"/>
          </p:nvPr>
        </p:nvSpPr>
        <p:spPr>
          <a:xfrm>
            <a:off x="1282480" y="1678333"/>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700" b="0">
                <a:solidFill>
                  <a:schemeClr val="dk2"/>
                </a:solidFill>
                <a:latin typeface="Inika"/>
                <a:ea typeface="Inika"/>
                <a:cs typeface="Inika"/>
                <a:sym typeface="Inika"/>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9"/>
          <p:cNvSpPr txBox="1">
            <a:spLocks noGrp="1"/>
          </p:cNvSpPr>
          <p:nvPr>
            <p:ph type="title" idx="6"/>
          </p:nvPr>
        </p:nvSpPr>
        <p:spPr>
          <a:xfrm>
            <a:off x="687896" y="2215050"/>
            <a:ext cx="24228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1" name="Google Shape;211;p19"/>
          <p:cNvSpPr txBox="1">
            <a:spLocks noGrp="1"/>
          </p:cNvSpPr>
          <p:nvPr>
            <p:ph type="title" idx="7"/>
          </p:nvPr>
        </p:nvSpPr>
        <p:spPr>
          <a:xfrm>
            <a:off x="687800" y="2670450"/>
            <a:ext cx="2422800" cy="75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12" name="Google Shape;212;p19"/>
          <p:cNvSpPr txBox="1">
            <a:spLocks noGrp="1"/>
          </p:cNvSpPr>
          <p:nvPr>
            <p:ph type="title" idx="8" hasCustomPrompt="1"/>
          </p:nvPr>
        </p:nvSpPr>
        <p:spPr>
          <a:xfrm>
            <a:off x="6628247" y="1678333"/>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700" b="0">
                <a:solidFill>
                  <a:schemeClr val="dk2"/>
                </a:solidFill>
                <a:latin typeface="Inika"/>
                <a:ea typeface="Inika"/>
                <a:cs typeface="Inika"/>
                <a:sym typeface="Inika"/>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9"/>
          <p:cNvSpPr txBox="1">
            <a:spLocks noGrp="1"/>
          </p:cNvSpPr>
          <p:nvPr>
            <p:ph type="title" idx="9"/>
          </p:nvPr>
        </p:nvSpPr>
        <p:spPr>
          <a:xfrm>
            <a:off x="6033462" y="2215050"/>
            <a:ext cx="24228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4" name="Google Shape;214;p19"/>
          <p:cNvSpPr txBox="1">
            <a:spLocks noGrp="1"/>
          </p:cNvSpPr>
          <p:nvPr>
            <p:ph type="title" idx="13"/>
          </p:nvPr>
        </p:nvSpPr>
        <p:spPr>
          <a:xfrm>
            <a:off x="6033527" y="2670450"/>
            <a:ext cx="2422800" cy="75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215"/>
        <p:cNvGrpSpPr/>
        <p:nvPr/>
      </p:nvGrpSpPr>
      <p:grpSpPr>
        <a:xfrm>
          <a:off x="0" y="0"/>
          <a:ext cx="0" cy="0"/>
          <a:chOff x="0" y="0"/>
          <a:chExt cx="0" cy="0"/>
        </a:xfrm>
      </p:grpSpPr>
      <p:grpSp>
        <p:nvGrpSpPr>
          <p:cNvPr id="216" name="Google Shape;216;p20"/>
          <p:cNvGrpSpPr/>
          <p:nvPr/>
        </p:nvGrpSpPr>
        <p:grpSpPr>
          <a:xfrm>
            <a:off x="-1425999" y="486339"/>
            <a:ext cx="10569999" cy="4657172"/>
            <a:chOff x="-1425999" y="486339"/>
            <a:chExt cx="10569999" cy="4657172"/>
          </a:xfrm>
        </p:grpSpPr>
        <p:sp>
          <p:nvSpPr>
            <p:cNvPr id="217" name="Google Shape;217;p20"/>
            <p:cNvSpPr/>
            <p:nvPr/>
          </p:nvSpPr>
          <p:spPr>
            <a:xfrm flipH="1">
              <a:off x="0" y="3295325"/>
              <a:ext cx="3039100" cy="1848186"/>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rgbClr val="F5F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1425999" y="486339"/>
              <a:ext cx="2139391" cy="1475170"/>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0"/>
            <p:cNvGrpSpPr/>
            <p:nvPr/>
          </p:nvGrpSpPr>
          <p:grpSpPr>
            <a:xfrm flipH="1">
              <a:off x="485475" y="2171924"/>
              <a:ext cx="1143519" cy="799674"/>
              <a:chOff x="1330800" y="1140849"/>
              <a:chExt cx="1143519" cy="799674"/>
            </a:xfrm>
          </p:grpSpPr>
          <p:sp>
            <p:nvSpPr>
              <p:cNvPr id="220" name="Google Shape;220;p20"/>
              <p:cNvSpPr/>
              <p:nvPr/>
            </p:nvSpPr>
            <p:spPr>
              <a:xfrm>
                <a:off x="2186368" y="1312440"/>
                <a:ext cx="287951" cy="93651"/>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2053454" y="1140849"/>
                <a:ext cx="204656" cy="68552"/>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1901410" y="1508632"/>
                <a:ext cx="280010" cy="118445"/>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1330800" y="1812248"/>
                <a:ext cx="401676" cy="128274"/>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0"/>
            <p:cNvSpPr/>
            <p:nvPr/>
          </p:nvSpPr>
          <p:spPr>
            <a:xfrm>
              <a:off x="6104900" y="3766825"/>
              <a:ext cx="3039100" cy="1376675"/>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0"/>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
        <p:nvSpPr>
          <p:cNvPr id="226" name="Google Shape;226;p20"/>
          <p:cNvSpPr txBox="1">
            <a:spLocks noGrp="1"/>
          </p:cNvSpPr>
          <p:nvPr>
            <p:ph type="title" idx="2"/>
          </p:nvPr>
        </p:nvSpPr>
        <p:spPr>
          <a:xfrm>
            <a:off x="5817349" y="1350875"/>
            <a:ext cx="25188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000"/>
              <a:buNone/>
              <a:defRPr sz="2500" b="1">
                <a:solidFill>
                  <a:schemeClr val="accent4"/>
                </a:solidFill>
              </a:defRPr>
            </a:lvl1pPr>
            <a:lvl2pPr lvl="1" rtl="0">
              <a:spcBef>
                <a:spcPts val="0"/>
              </a:spcBef>
              <a:spcAft>
                <a:spcPts val="0"/>
              </a:spcAft>
              <a:buClr>
                <a:schemeClr val="accent4"/>
              </a:buClr>
              <a:buSzPts val="2000"/>
              <a:buNone/>
              <a:defRPr sz="2000">
                <a:solidFill>
                  <a:schemeClr val="accent4"/>
                </a:solidFill>
              </a:defRPr>
            </a:lvl2pPr>
            <a:lvl3pPr lvl="2" rtl="0">
              <a:spcBef>
                <a:spcPts val="0"/>
              </a:spcBef>
              <a:spcAft>
                <a:spcPts val="0"/>
              </a:spcAft>
              <a:buClr>
                <a:schemeClr val="accent4"/>
              </a:buClr>
              <a:buSzPts val="2000"/>
              <a:buNone/>
              <a:defRPr sz="2000">
                <a:solidFill>
                  <a:schemeClr val="accent4"/>
                </a:solidFill>
              </a:defRPr>
            </a:lvl3pPr>
            <a:lvl4pPr lvl="3" rtl="0">
              <a:spcBef>
                <a:spcPts val="0"/>
              </a:spcBef>
              <a:spcAft>
                <a:spcPts val="0"/>
              </a:spcAft>
              <a:buClr>
                <a:schemeClr val="accent4"/>
              </a:buClr>
              <a:buSzPts val="2000"/>
              <a:buNone/>
              <a:defRPr sz="2000">
                <a:solidFill>
                  <a:schemeClr val="accent4"/>
                </a:solidFill>
              </a:defRPr>
            </a:lvl4pPr>
            <a:lvl5pPr lvl="4" rtl="0">
              <a:spcBef>
                <a:spcPts val="0"/>
              </a:spcBef>
              <a:spcAft>
                <a:spcPts val="0"/>
              </a:spcAft>
              <a:buClr>
                <a:schemeClr val="accent4"/>
              </a:buClr>
              <a:buSzPts val="2000"/>
              <a:buNone/>
              <a:defRPr sz="2000">
                <a:solidFill>
                  <a:schemeClr val="accent4"/>
                </a:solidFill>
              </a:defRPr>
            </a:lvl5pPr>
            <a:lvl6pPr lvl="5" rtl="0">
              <a:spcBef>
                <a:spcPts val="0"/>
              </a:spcBef>
              <a:spcAft>
                <a:spcPts val="0"/>
              </a:spcAft>
              <a:buClr>
                <a:schemeClr val="accent4"/>
              </a:buClr>
              <a:buSzPts val="2000"/>
              <a:buNone/>
              <a:defRPr sz="2000">
                <a:solidFill>
                  <a:schemeClr val="accent4"/>
                </a:solidFill>
              </a:defRPr>
            </a:lvl6pPr>
            <a:lvl7pPr lvl="6" rtl="0">
              <a:spcBef>
                <a:spcPts val="0"/>
              </a:spcBef>
              <a:spcAft>
                <a:spcPts val="0"/>
              </a:spcAft>
              <a:buClr>
                <a:schemeClr val="accent4"/>
              </a:buClr>
              <a:buSzPts val="2000"/>
              <a:buNone/>
              <a:defRPr sz="2000">
                <a:solidFill>
                  <a:schemeClr val="accent4"/>
                </a:solidFill>
              </a:defRPr>
            </a:lvl7pPr>
            <a:lvl8pPr lvl="7" rtl="0">
              <a:spcBef>
                <a:spcPts val="0"/>
              </a:spcBef>
              <a:spcAft>
                <a:spcPts val="0"/>
              </a:spcAft>
              <a:buClr>
                <a:schemeClr val="accent4"/>
              </a:buClr>
              <a:buSzPts val="2000"/>
              <a:buNone/>
              <a:defRPr sz="2000">
                <a:solidFill>
                  <a:schemeClr val="accent4"/>
                </a:solidFill>
              </a:defRPr>
            </a:lvl8pPr>
            <a:lvl9pPr lvl="8" rtl="0">
              <a:spcBef>
                <a:spcPts val="0"/>
              </a:spcBef>
              <a:spcAft>
                <a:spcPts val="0"/>
              </a:spcAft>
              <a:buClr>
                <a:schemeClr val="accent4"/>
              </a:buClr>
              <a:buSzPts val="2000"/>
              <a:buNone/>
              <a:defRPr sz="2000">
                <a:solidFill>
                  <a:schemeClr val="accent4"/>
                </a:solidFill>
              </a:defRPr>
            </a:lvl9pPr>
          </a:lstStyle>
          <a:p>
            <a:endParaRPr/>
          </a:p>
        </p:txBody>
      </p:sp>
      <p:sp>
        <p:nvSpPr>
          <p:cNvPr id="227" name="Google Shape;227;p20"/>
          <p:cNvSpPr txBox="1">
            <a:spLocks noGrp="1"/>
          </p:cNvSpPr>
          <p:nvPr>
            <p:ph type="title" idx="3"/>
          </p:nvPr>
        </p:nvSpPr>
        <p:spPr>
          <a:xfrm>
            <a:off x="5817300" y="1806275"/>
            <a:ext cx="26133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Inika"/>
              <a:buNone/>
              <a:defRPr sz="1400" b="0">
                <a:solidFill>
                  <a:schemeClr val="dk2"/>
                </a:solidFill>
                <a:latin typeface="Inika"/>
                <a:ea typeface="Inika"/>
                <a:cs typeface="Inika"/>
                <a:sym typeface="Inika"/>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28" name="Google Shape;228;p20"/>
          <p:cNvSpPr txBox="1">
            <a:spLocks noGrp="1"/>
          </p:cNvSpPr>
          <p:nvPr>
            <p:ph type="title" idx="4"/>
          </p:nvPr>
        </p:nvSpPr>
        <p:spPr>
          <a:xfrm>
            <a:off x="2534875" y="1350875"/>
            <a:ext cx="25188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000"/>
              <a:buNone/>
              <a:defRPr sz="2500" b="1">
                <a:solidFill>
                  <a:schemeClr val="accent4"/>
                </a:solidFill>
              </a:defRPr>
            </a:lvl1pPr>
            <a:lvl2pPr lvl="1" rtl="0">
              <a:spcBef>
                <a:spcPts val="0"/>
              </a:spcBef>
              <a:spcAft>
                <a:spcPts val="0"/>
              </a:spcAft>
              <a:buClr>
                <a:schemeClr val="accent4"/>
              </a:buClr>
              <a:buSzPts val="2000"/>
              <a:buNone/>
              <a:defRPr sz="2000">
                <a:solidFill>
                  <a:schemeClr val="accent4"/>
                </a:solidFill>
              </a:defRPr>
            </a:lvl2pPr>
            <a:lvl3pPr lvl="2" rtl="0">
              <a:spcBef>
                <a:spcPts val="0"/>
              </a:spcBef>
              <a:spcAft>
                <a:spcPts val="0"/>
              </a:spcAft>
              <a:buClr>
                <a:schemeClr val="accent4"/>
              </a:buClr>
              <a:buSzPts val="2000"/>
              <a:buNone/>
              <a:defRPr sz="2000">
                <a:solidFill>
                  <a:schemeClr val="accent4"/>
                </a:solidFill>
              </a:defRPr>
            </a:lvl3pPr>
            <a:lvl4pPr lvl="3" rtl="0">
              <a:spcBef>
                <a:spcPts val="0"/>
              </a:spcBef>
              <a:spcAft>
                <a:spcPts val="0"/>
              </a:spcAft>
              <a:buClr>
                <a:schemeClr val="accent4"/>
              </a:buClr>
              <a:buSzPts val="2000"/>
              <a:buNone/>
              <a:defRPr sz="2000">
                <a:solidFill>
                  <a:schemeClr val="accent4"/>
                </a:solidFill>
              </a:defRPr>
            </a:lvl4pPr>
            <a:lvl5pPr lvl="4" rtl="0">
              <a:spcBef>
                <a:spcPts val="0"/>
              </a:spcBef>
              <a:spcAft>
                <a:spcPts val="0"/>
              </a:spcAft>
              <a:buClr>
                <a:schemeClr val="accent4"/>
              </a:buClr>
              <a:buSzPts val="2000"/>
              <a:buNone/>
              <a:defRPr sz="2000">
                <a:solidFill>
                  <a:schemeClr val="accent4"/>
                </a:solidFill>
              </a:defRPr>
            </a:lvl5pPr>
            <a:lvl6pPr lvl="5" rtl="0">
              <a:spcBef>
                <a:spcPts val="0"/>
              </a:spcBef>
              <a:spcAft>
                <a:spcPts val="0"/>
              </a:spcAft>
              <a:buClr>
                <a:schemeClr val="accent4"/>
              </a:buClr>
              <a:buSzPts val="2000"/>
              <a:buNone/>
              <a:defRPr sz="2000">
                <a:solidFill>
                  <a:schemeClr val="accent4"/>
                </a:solidFill>
              </a:defRPr>
            </a:lvl6pPr>
            <a:lvl7pPr lvl="6" rtl="0">
              <a:spcBef>
                <a:spcPts val="0"/>
              </a:spcBef>
              <a:spcAft>
                <a:spcPts val="0"/>
              </a:spcAft>
              <a:buClr>
                <a:schemeClr val="accent4"/>
              </a:buClr>
              <a:buSzPts val="2000"/>
              <a:buNone/>
              <a:defRPr sz="2000">
                <a:solidFill>
                  <a:schemeClr val="accent4"/>
                </a:solidFill>
              </a:defRPr>
            </a:lvl7pPr>
            <a:lvl8pPr lvl="7" rtl="0">
              <a:spcBef>
                <a:spcPts val="0"/>
              </a:spcBef>
              <a:spcAft>
                <a:spcPts val="0"/>
              </a:spcAft>
              <a:buClr>
                <a:schemeClr val="accent4"/>
              </a:buClr>
              <a:buSzPts val="2000"/>
              <a:buNone/>
              <a:defRPr sz="2000">
                <a:solidFill>
                  <a:schemeClr val="accent4"/>
                </a:solidFill>
              </a:defRPr>
            </a:lvl8pPr>
            <a:lvl9pPr lvl="8" rtl="0">
              <a:spcBef>
                <a:spcPts val="0"/>
              </a:spcBef>
              <a:spcAft>
                <a:spcPts val="0"/>
              </a:spcAft>
              <a:buClr>
                <a:schemeClr val="accent4"/>
              </a:buClr>
              <a:buSzPts val="2000"/>
              <a:buNone/>
              <a:defRPr sz="2000">
                <a:solidFill>
                  <a:schemeClr val="accent4"/>
                </a:solidFill>
              </a:defRPr>
            </a:lvl9pPr>
          </a:lstStyle>
          <a:p>
            <a:endParaRPr/>
          </a:p>
        </p:txBody>
      </p:sp>
      <p:sp>
        <p:nvSpPr>
          <p:cNvPr id="229" name="Google Shape;229;p20"/>
          <p:cNvSpPr txBox="1">
            <a:spLocks noGrp="1"/>
          </p:cNvSpPr>
          <p:nvPr>
            <p:ph type="title" idx="5"/>
          </p:nvPr>
        </p:nvSpPr>
        <p:spPr>
          <a:xfrm>
            <a:off x="2534825" y="1806275"/>
            <a:ext cx="26133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Inika"/>
              <a:buNone/>
              <a:defRPr sz="1400" b="0">
                <a:solidFill>
                  <a:schemeClr val="dk2"/>
                </a:solidFill>
                <a:latin typeface="Inika"/>
                <a:ea typeface="Inika"/>
                <a:cs typeface="Inika"/>
                <a:sym typeface="Inika"/>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30" name="Google Shape;230;p20"/>
          <p:cNvSpPr txBox="1">
            <a:spLocks noGrp="1"/>
          </p:cNvSpPr>
          <p:nvPr>
            <p:ph type="title" idx="6"/>
          </p:nvPr>
        </p:nvSpPr>
        <p:spPr>
          <a:xfrm>
            <a:off x="5817349" y="2926475"/>
            <a:ext cx="25188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000"/>
              <a:buNone/>
              <a:defRPr sz="2500" b="1">
                <a:solidFill>
                  <a:schemeClr val="accent4"/>
                </a:solidFill>
              </a:defRPr>
            </a:lvl1pPr>
            <a:lvl2pPr lvl="1" rtl="0">
              <a:spcBef>
                <a:spcPts val="0"/>
              </a:spcBef>
              <a:spcAft>
                <a:spcPts val="0"/>
              </a:spcAft>
              <a:buClr>
                <a:schemeClr val="accent4"/>
              </a:buClr>
              <a:buSzPts val="2000"/>
              <a:buNone/>
              <a:defRPr sz="2000">
                <a:solidFill>
                  <a:schemeClr val="accent4"/>
                </a:solidFill>
              </a:defRPr>
            </a:lvl2pPr>
            <a:lvl3pPr lvl="2" rtl="0">
              <a:spcBef>
                <a:spcPts val="0"/>
              </a:spcBef>
              <a:spcAft>
                <a:spcPts val="0"/>
              </a:spcAft>
              <a:buClr>
                <a:schemeClr val="accent4"/>
              </a:buClr>
              <a:buSzPts val="2000"/>
              <a:buNone/>
              <a:defRPr sz="2000">
                <a:solidFill>
                  <a:schemeClr val="accent4"/>
                </a:solidFill>
              </a:defRPr>
            </a:lvl3pPr>
            <a:lvl4pPr lvl="3" rtl="0">
              <a:spcBef>
                <a:spcPts val="0"/>
              </a:spcBef>
              <a:spcAft>
                <a:spcPts val="0"/>
              </a:spcAft>
              <a:buClr>
                <a:schemeClr val="accent4"/>
              </a:buClr>
              <a:buSzPts val="2000"/>
              <a:buNone/>
              <a:defRPr sz="2000">
                <a:solidFill>
                  <a:schemeClr val="accent4"/>
                </a:solidFill>
              </a:defRPr>
            </a:lvl4pPr>
            <a:lvl5pPr lvl="4" rtl="0">
              <a:spcBef>
                <a:spcPts val="0"/>
              </a:spcBef>
              <a:spcAft>
                <a:spcPts val="0"/>
              </a:spcAft>
              <a:buClr>
                <a:schemeClr val="accent4"/>
              </a:buClr>
              <a:buSzPts val="2000"/>
              <a:buNone/>
              <a:defRPr sz="2000">
                <a:solidFill>
                  <a:schemeClr val="accent4"/>
                </a:solidFill>
              </a:defRPr>
            </a:lvl5pPr>
            <a:lvl6pPr lvl="5" rtl="0">
              <a:spcBef>
                <a:spcPts val="0"/>
              </a:spcBef>
              <a:spcAft>
                <a:spcPts val="0"/>
              </a:spcAft>
              <a:buClr>
                <a:schemeClr val="accent4"/>
              </a:buClr>
              <a:buSzPts val="2000"/>
              <a:buNone/>
              <a:defRPr sz="2000">
                <a:solidFill>
                  <a:schemeClr val="accent4"/>
                </a:solidFill>
              </a:defRPr>
            </a:lvl6pPr>
            <a:lvl7pPr lvl="6" rtl="0">
              <a:spcBef>
                <a:spcPts val="0"/>
              </a:spcBef>
              <a:spcAft>
                <a:spcPts val="0"/>
              </a:spcAft>
              <a:buClr>
                <a:schemeClr val="accent4"/>
              </a:buClr>
              <a:buSzPts val="2000"/>
              <a:buNone/>
              <a:defRPr sz="2000">
                <a:solidFill>
                  <a:schemeClr val="accent4"/>
                </a:solidFill>
              </a:defRPr>
            </a:lvl7pPr>
            <a:lvl8pPr lvl="7" rtl="0">
              <a:spcBef>
                <a:spcPts val="0"/>
              </a:spcBef>
              <a:spcAft>
                <a:spcPts val="0"/>
              </a:spcAft>
              <a:buClr>
                <a:schemeClr val="accent4"/>
              </a:buClr>
              <a:buSzPts val="2000"/>
              <a:buNone/>
              <a:defRPr sz="2000">
                <a:solidFill>
                  <a:schemeClr val="accent4"/>
                </a:solidFill>
              </a:defRPr>
            </a:lvl8pPr>
            <a:lvl9pPr lvl="8" rtl="0">
              <a:spcBef>
                <a:spcPts val="0"/>
              </a:spcBef>
              <a:spcAft>
                <a:spcPts val="0"/>
              </a:spcAft>
              <a:buClr>
                <a:schemeClr val="accent4"/>
              </a:buClr>
              <a:buSzPts val="2000"/>
              <a:buNone/>
              <a:defRPr sz="2000">
                <a:solidFill>
                  <a:schemeClr val="accent4"/>
                </a:solidFill>
              </a:defRPr>
            </a:lvl9pPr>
          </a:lstStyle>
          <a:p>
            <a:endParaRPr/>
          </a:p>
        </p:txBody>
      </p:sp>
      <p:sp>
        <p:nvSpPr>
          <p:cNvPr id="231" name="Google Shape;231;p20"/>
          <p:cNvSpPr txBox="1">
            <a:spLocks noGrp="1"/>
          </p:cNvSpPr>
          <p:nvPr>
            <p:ph type="title" idx="7"/>
          </p:nvPr>
        </p:nvSpPr>
        <p:spPr>
          <a:xfrm>
            <a:off x="5817300" y="3381875"/>
            <a:ext cx="26133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Inika"/>
              <a:buNone/>
              <a:defRPr sz="1400" b="0">
                <a:solidFill>
                  <a:schemeClr val="dk2"/>
                </a:solidFill>
                <a:latin typeface="Inika"/>
                <a:ea typeface="Inika"/>
                <a:cs typeface="Inika"/>
                <a:sym typeface="Inika"/>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32" name="Google Shape;232;p20"/>
          <p:cNvSpPr txBox="1">
            <a:spLocks noGrp="1"/>
          </p:cNvSpPr>
          <p:nvPr>
            <p:ph type="title" idx="8"/>
          </p:nvPr>
        </p:nvSpPr>
        <p:spPr>
          <a:xfrm>
            <a:off x="2534875" y="2926475"/>
            <a:ext cx="25188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000"/>
              <a:buNone/>
              <a:defRPr sz="2500" b="1">
                <a:solidFill>
                  <a:schemeClr val="accent4"/>
                </a:solidFill>
              </a:defRPr>
            </a:lvl1pPr>
            <a:lvl2pPr lvl="1" rtl="0">
              <a:spcBef>
                <a:spcPts val="0"/>
              </a:spcBef>
              <a:spcAft>
                <a:spcPts val="0"/>
              </a:spcAft>
              <a:buClr>
                <a:schemeClr val="accent4"/>
              </a:buClr>
              <a:buSzPts val="2000"/>
              <a:buNone/>
              <a:defRPr sz="2000">
                <a:solidFill>
                  <a:schemeClr val="accent4"/>
                </a:solidFill>
              </a:defRPr>
            </a:lvl2pPr>
            <a:lvl3pPr lvl="2" rtl="0">
              <a:spcBef>
                <a:spcPts val="0"/>
              </a:spcBef>
              <a:spcAft>
                <a:spcPts val="0"/>
              </a:spcAft>
              <a:buClr>
                <a:schemeClr val="accent4"/>
              </a:buClr>
              <a:buSzPts val="2000"/>
              <a:buNone/>
              <a:defRPr sz="2000">
                <a:solidFill>
                  <a:schemeClr val="accent4"/>
                </a:solidFill>
              </a:defRPr>
            </a:lvl3pPr>
            <a:lvl4pPr lvl="3" rtl="0">
              <a:spcBef>
                <a:spcPts val="0"/>
              </a:spcBef>
              <a:spcAft>
                <a:spcPts val="0"/>
              </a:spcAft>
              <a:buClr>
                <a:schemeClr val="accent4"/>
              </a:buClr>
              <a:buSzPts val="2000"/>
              <a:buNone/>
              <a:defRPr sz="2000">
                <a:solidFill>
                  <a:schemeClr val="accent4"/>
                </a:solidFill>
              </a:defRPr>
            </a:lvl4pPr>
            <a:lvl5pPr lvl="4" rtl="0">
              <a:spcBef>
                <a:spcPts val="0"/>
              </a:spcBef>
              <a:spcAft>
                <a:spcPts val="0"/>
              </a:spcAft>
              <a:buClr>
                <a:schemeClr val="accent4"/>
              </a:buClr>
              <a:buSzPts val="2000"/>
              <a:buNone/>
              <a:defRPr sz="2000">
                <a:solidFill>
                  <a:schemeClr val="accent4"/>
                </a:solidFill>
              </a:defRPr>
            </a:lvl5pPr>
            <a:lvl6pPr lvl="5" rtl="0">
              <a:spcBef>
                <a:spcPts val="0"/>
              </a:spcBef>
              <a:spcAft>
                <a:spcPts val="0"/>
              </a:spcAft>
              <a:buClr>
                <a:schemeClr val="accent4"/>
              </a:buClr>
              <a:buSzPts val="2000"/>
              <a:buNone/>
              <a:defRPr sz="2000">
                <a:solidFill>
                  <a:schemeClr val="accent4"/>
                </a:solidFill>
              </a:defRPr>
            </a:lvl6pPr>
            <a:lvl7pPr lvl="6" rtl="0">
              <a:spcBef>
                <a:spcPts val="0"/>
              </a:spcBef>
              <a:spcAft>
                <a:spcPts val="0"/>
              </a:spcAft>
              <a:buClr>
                <a:schemeClr val="accent4"/>
              </a:buClr>
              <a:buSzPts val="2000"/>
              <a:buNone/>
              <a:defRPr sz="2000">
                <a:solidFill>
                  <a:schemeClr val="accent4"/>
                </a:solidFill>
              </a:defRPr>
            </a:lvl7pPr>
            <a:lvl8pPr lvl="7" rtl="0">
              <a:spcBef>
                <a:spcPts val="0"/>
              </a:spcBef>
              <a:spcAft>
                <a:spcPts val="0"/>
              </a:spcAft>
              <a:buClr>
                <a:schemeClr val="accent4"/>
              </a:buClr>
              <a:buSzPts val="2000"/>
              <a:buNone/>
              <a:defRPr sz="2000">
                <a:solidFill>
                  <a:schemeClr val="accent4"/>
                </a:solidFill>
              </a:defRPr>
            </a:lvl8pPr>
            <a:lvl9pPr lvl="8" rtl="0">
              <a:spcBef>
                <a:spcPts val="0"/>
              </a:spcBef>
              <a:spcAft>
                <a:spcPts val="0"/>
              </a:spcAft>
              <a:buClr>
                <a:schemeClr val="accent4"/>
              </a:buClr>
              <a:buSzPts val="2000"/>
              <a:buNone/>
              <a:defRPr sz="2000">
                <a:solidFill>
                  <a:schemeClr val="accent4"/>
                </a:solidFill>
              </a:defRPr>
            </a:lvl9pPr>
          </a:lstStyle>
          <a:p>
            <a:endParaRPr/>
          </a:p>
        </p:txBody>
      </p:sp>
      <p:sp>
        <p:nvSpPr>
          <p:cNvPr id="233" name="Google Shape;233;p20"/>
          <p:cNvSpPr txBox="1">
            <a:spLocks noGrp="1"/>
          </p:cNvSpPr>
          <p:nvPr>
            <p:ph type="title" idx="9"/>
          </p:nvPr>
        </p:nvSpPr>
        <p:spPr>
          <a:xfrm>
            <a:off x="2534825" y="3381875"/>
            <a:ext cx="26133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Inika"/>
              <a:buNone/>
              <a:defRPr sz="1400" b="0">
                <a:solidFill>
                  <a:schemeClr val="dk2"/>
                </a:solidFill>
                <a:latin typeface="Inika"/>
                <a:ea typeface="Inika"/>
                <a:cs typeface="Inika"/>
                <a:sym typeface="Inika"/>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234"/>
        <p:cNvGrpSpPr/>
        <p:nvPr/>
      </p:nvGrpSpPr>
      <p:grpSpPr>
        <a:xfrm>
          <a:off x="0" y="0"/>
          <a:ext cx="0" cy="0"/>
          <a:chOff x="0" y="0"/>
          <a:chExt cx="0" cy="0"/>
        </a:xfrm>
      </p:grpSpPr>
      <p:grpSp>
        <p:nvGrpSpPr>
          <p:cNvPr id="235" name="Google Shape;235;p21"/>
          <p:cNvGrpSpPr/>
          <p:nvPr/>
        </p:nvGrpSpPr>
        <p:grpSpPr>
          <a:xfrm>
            <a:off x="0" y="-853255"/>
            <a:ext cx="9610216" cy="5989071"/>
            <a:chOff x="0" y="-853255"/>
            <a:chExt cx="9610216" cy="5989071"/>
          </a:xfrm>
        </p:grpSpPr>
        <p:sp>
          <p:nvSpPr>
            <p:cNvPr id="236" name="Google Shape;236;p21"/>
            <p:cNvSpPr/>
            <p:nvPr/>
          </p:nvSpPr>
          <p:spPr>
            <a:xfrm>
              <a:off x="6247854" y="-853255"/>
              <a:ext cx="3362362" cy="2318423"/>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0" y="4066275"/>
              <a:ext cx="3479505" cy="1069541"/>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1"/>
            <p:cNvGrpSpPr/>
            <p:nvPr/>
          </p:nvGrpSpPr>
          <p:grpSpPr>
            <a:xfrm>
              <a:off x="7323639" y="252328"/>
              <a:ext cx="1380624" cy="965482"/>
              <a:chOff x="5537575" y="2349975"/>
              <a:chExt cx="1029625" cy="720025"/>
            </a:xfrm>
          </p:grpSpPr>
          <p:sp>
            <p:nvSpPr>
              <p:cNvPr id="239" name="Google Shape;239;p21"/>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 name="Google Shape;243;p21"/>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
        <p:nvSpPr>
          <p:cNvPr id="244" name="Google Shape;244;p21"/>
          <p:cNvSpPr txBox="1">
            <a:spLocks noGrp="1"/>
          </p:cNvSpPr>
          <p:nvPr>
            <p:ph type="title" idx="2"/>
          </p:nvPr>
        </p:nvSpPr>
        <p:spPr>
          <a:xfrm>
            <a:off x="3349512" y="14397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45" name="Google Shape;245;p21"/>
          <p:cNvSpPr txBox="1">
            <a:spLocks noGrp="1"/>
          </p:cNvSpPr>
          <p:nvPr>
            <p:ph type="title" idx="3"/>
          </p:nvPr>
        </p:nvSpPr>
        <p:spPr>
          <a:xfrm>
            <a:off x="3349512" y="18951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46" name="Google Shape;246;p21"/>
          <p:cNvSpPr txBox="1">
            <a:spLocks noGrp="1"/>
          </p:cNvSpPr>
          <p:nvPr>
            <p:ph type="title" idx="4"/>
          </p:nvPr>
        </p:nvSpPr>
        <p:spPr>
          <a:xfrm>
            <a:off x="727200" y="14397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47" name="Google Shape;247;p21"/>
          <p:cNvSpPr txBox="1">
            <a:spLocks noGrp="1"/>
          </p:cNvSpPr>
          <p:nvPr>
            <p:ph type="title" idx="5"/>
          </p:nvPr>
        </p:nvSpPr>
        <p:spPr>
          <a:xfrm>
            <a:off x="727200" y="18951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48" name="Google Shape;248;p21"/>
          <p:cNvSpPr txBox="1">
            <a:spLocks noGrp="1"/>
          </p:cNvSpPr>
          <p:nvPr>
            <p:ph type="title" idx="6"/>
          </p:nvPr>
        </p:nvSpPr>
        <p:spPr>
          <a:xfrm>
            <a:off x="5971700" y="14397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49" name="Google Shape;249;p21"/>
          <p:cNvSpPr txBox="1">
            <a:spLocks noGrp="1"/>
          </p:cNvSpPr>
          <p:nvPr>
            <p:ph type="title" idx="7"/>
          </p:nvPr>
        </p:nvSpPr>
        <p:spPr>
          <a:xfrm>
            <a:off x="5971700" y="18951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50" name="Google Shape;250;p21"/>
          <p:cNvSpPr txBox="1">
            <a:spLocks noGrp="1"/>
          </p:cNvSpPr>
          <p:nvPr>
            <p:ph type="title" idx="8"/>
          </p:nvPr>
        </p:nvSpPr>
        <p:spPr>
          <a:xfrm>
            <a:off x="3349512" y="30915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51" name="Google Shape;251;p21"/>
          <p:cNvSpPr txBox="1">
            <a:spLocks noGrp="1"/>
          </p:cNvSpPr>
          <p:nvPr>
            <p:ph type="title" idx="9"/>
          </p:nvPr>
        </p:nvSpPr>
        <p:spPr>
          <a:xfrm>
            <a:off x="3349512" y="35469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52" name="Google Shape;252;p21"/>
          <p:cNvSpPr txBox="1">
            <a:spLocks noGrp="1"/>
          </p:cNvSpPr>
          <p:nvPr>
            <p:ph type="title" idx="13"/>
          </p:nvPr>
        </p:nvSpPr>
        <p:spPr>
          <a:xfrm>
            <a:off x="727200" y="30915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53" name="Google Shape;253;p21"/>
          <p:cNvSpPr txBox="1">
            <a:spLocks noGrp="1"/>
          </p:cNvSpPr>
          <p:nvPr>
            <p:ph type="title" idx="14"/>
          </p:nvPr>
        </p:nvSpPr>
        <p:spPr>
          <a:xfrm>
            <a:off x="727200" y="35469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54" name="Google Shape;254;p21"/>
          <p:cNvSpPr txBox="1">
            <a:spLocks noGrp="1"/>
          </p:cNvSpPr>
          <p:nvPr>
            <p:ph type="title" idx="15"/>
          </p:nvPr>
        </p:nvSpPr>
        <p:spPr>
          <a:xfrm>
            <a:off x="5971700" y="30915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55" name="Google Shape;255;p21"/>
          <p:cNvSpPr txBox="1">
            <a:spLocks noGrp="1"/>
          </p:cNvSpPr>
          <p:nvPr>
            <p:ph type="title" idx="16"/>
          </p:nvPr>
        </p:nvSpPr>
        <p:spPr>
          <a:xfrm>
            <a:off x="5971700" y="35469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256"/>
        <p:cNvGrpSpPr/>
        <p:nvPr/>
      </p:nvGrpSpPr>
      <p:grpSpPr>
        <a:xfrm>
          <a:off x="0" y="0"/>
          <a:ext cx="0" cy="0"/>
          <a:chOff x="0" y="0"/>
          <a:chExt cx="0" cy="0"/>
        </a:xfrm>
      </p:grpSpPr>
      <p:grpSp>
        <p:nvGrpSpPr>
          <p:cNvPr id="257" name="Google Shape;257;p22"/>
          <p:cNvGrpSpPr/>
          <p:nvPr/>
        </p:nvGrpSpPr>
        <p:grpSpPr>
          <a:xfrm>
            <a:off x="0" y="885198"/>
            <a:ext cx="9143955" cy="4282809"/>
            <a:chOff x="0" y="885198"/>
            <a:chExt cx="9143955" cy="4282809"/>
          </a:xfrm>
        </p:grpSpPr>
        <p:sp>
          <p:nvSpPr>
            <p:cNvPr id="258" name="Google Shape;258;p22"/>
            <p:cNvSpPr/>
            <p:nvPr/>
          </p:nvSpPr>
          <p:spPr>
            <a:xfrm>
              <a:off x="2711700" y="1688599"/>
              <a:ext cx="6432255" cy="3479408"/>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rgbClr val="F5F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0" y="4441525"/>
              <a:ext cx="1883041" cy="701983"/>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2"/>
            <p:cNvGrpSpPr/>
            <p:nvPr/>
          </p:nvGrpSpPr>
          <p:grpSpPr>
            <a:xfrm flipH="1">
              <a:off x="2832565" y="885198"/>
              <a:ext cx="1624026" cy="1135616"/>
              <a:chOff x="1330800" y="1140849"/>
              <a:chExt cx="1143519" cy="799674"/>
            </a:xfrm>
          </p:grpSpPr>
          <p:sp>
            <p:nvSpPr>
              <p:cNvPr id="261" name="Google Shape;261;p22"/>
              <p:cNvSpPr/>
              <p:nvPr/>
            </p:nvSpPr>
            <p:spPr>
              <a:xfrm>
                <a:off x="2186368" y="1312440"/>
                <a:ext cx="287951" cy="93651"/>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2053454" y="1140849"/>
                <a:ext cx="204656" cy="68552"/>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901410" y="1508632"/>
                <a:ext cx="280010" cy="118445"/>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1330800" y="1812248"/>
                <a:ext cx="401676" cy="128274"/>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5" name="Google Shape;265;p22"/>
          <p:cNvSpPr txBox="1">
            <a:spLocks noGrp="1"/>
          </p:cNvSpPr>
          <p:nvPr>
            <p:ph type="title"/>
          </p:nvPr>
        </p:nvSpPr>
        <p:spPr>
          <a:xfrm>
            <a:off x="810943" y="1641725"/>
            <a:ext cx="2457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
        <p:nvSpPr>
          <p:cNvPr id="266" name="Google Shape;266;p22"/>
          <p:cNvSpPr txBox="1">
            <a:spLocks noGrp="1"/>
          </p:cNvSpPr>
          <p:nvPr>
            <p:ph type="subTitle" idx="1"/>
          </p:nvPr>
        </p:nvSpPr>
        <p:spPr>
          <a:xfrm>
            <a:off x="810950" y="2298500"/>
            <a:ext cx="2497500" cy="139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grpSp>
        <p:nvGrpSpPr>
          <p:cNvPr id="27" name="Google Shape;27;p3"/>
          <p:cNvGrpSpPr/>
          <p:nvPr/>
        </p:nvGrpSpPr>
        <p:grpSpPr>
          <a:xfrm>
            <a:off x="1632300" y="916164"/>
            <a:ext cx="7511743" cy="4227335"/>
            <a:chOff x="1632300" y="916164"/>
            <a:chExt cx="7511743" cy="4227335"/>
          </a:xfrm>
        </p:grpSpPr>
        <p:sp>
          <p:nvSpPr>
            <p:cNvPr id="28" name="Google Shape;28;p3"/>
            <p:cNvSpPr/>
            <p:nvPr/>
          </p:nvSpPr>
          <p:spPr>
            <a:xfrm>
              <a:off x="6677626" y="916164"/>
              <a:ext cx="2139391" cy="1475170"/>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632300" y="2764675"/>
              <a:ext cx="7511743" cy="2378824"/>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3"/>
            <p:cNvGrpSpPr/>
            <p:nvPr/>
          </p:nvGrpSpPr>
          <p:grpSpPr>
            <a:xfrm>
              <a:off x="6651259" y="1568769"/>
              <a:ext cx="1893037" cy="962690"/>
              <a:chOff x="6186650" y="997000"/>
              <a:chExt cx="1616875" cy="822250"/>
            </a:xfrm>
          </p:grpSpPr>
          <p:sp>
            <p:nvSpPr>
              <p:cNvPr id="31" name="Google Shape;31;p3"/>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p3"/>
          <p:cNvSpPr txBox="1">
            <a:spLocks noGrp="1"/>
          </p:cNvSpPr>
          <p:nvPr>
            <p:ph type="title"/>
          </p:nvPr>
        </p:nvSpPr>
        <p:spPr>
          <a:xfrm>
            <a:off x="805375" y="1750550"/>
            <a:ext cx="4553700" cy="13293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500" b="1">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805375" y="2993700"/>
            <a:ext cx="2454600" cy="693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779975" y="694800"/>
            <a:ext cx="1979400" cy="1155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10000" b="0">
                <a:solidFill>
                  <a:schemeClr val="dk2"/>
                </a:solidFill>
                <a:latin typeface="Inika"/>
                <a:ea typeface="Inika"/>
                <a:cs typeface="Inika"/>
                <a:sym typeface="Inika"/>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6_1">
    <p:spTree>
      <p:nvGrpSpPr>
        <p:cNvPr id="1" name="Shape 267"/>
        <p:cNvGrpSpPr/>
        <p:nvPr/>
      </p:nvGrpSpPr>
      <p:grpSpPr>
        <a:xfrm>
          <a:off x="0" y="0"/>
          <a:ext cx="0" cy="0"/>
          <a:chOff x="0" y="0"/>
          <a:chExt cx="0" cy="0"/>
        </a:xfrm>
      </p:grpSpPr>
      <p:grpSp>
        <p:nvGrpSpPr>
          <p:cNvPr id="268" name="Google Shape;268;p23"/>
          <p:cNvGrpSpPr/>
          <p:nvPr/>
        </p:nvGrpSpPr>
        <p:grpSpPr>
          <a:xfrm>
            <a:off x="-70" y="-1439749"/>
            <a:ext cx="9807180" cy="6583293"/>
            <a:chOff x="-70" y="-1439749"/>
            <a:chExt cx="9807180" cy="6583293"/>
          </a:xfrm>
        </p:grpSpPr>
        <p:sp>
          <p:nvSpPr>
            <p:cNvPr id="269" name="Google Shape;269;p23"/>
            <p:cNvSpPr/>
            <p:nvPr/>
          </p:nvSpPr>
          <p:spPr>
            <a:xfrm flipH="1">
              <a:off x="6832582"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flipH="1">
              <a:off x="-70" y="3781425"/>
              <a:ext cx="3050345"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6536949" y="-1439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23"/>
            <p:cNvGrpSpPr/>
            <p:nvPr/>
          </p:nvGrpSpPr>
          <p:grpSpPr>
            <a:xfrm flipH="1">
              <a:off x="7393894" y="300203"/>
              <a:ext cx="1380624" cy="965482"/>
              <a:chOff x="5537575" y="2349975"/>
              <a:chExt cx="1029625" cy="720025"/>
            </a:xfrm>
          </p:grpSpPr>
          <p:sp>
            <p:nvSpPr>
              <p:cNvPr id="273" name="Google Shape;273;p23"/>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7" name="Google Shape;277;p23"/>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
        <p:nvSpPr>
          <p:cNvPr id="278" name="Google Shape;278;p23"/>
          <p:cNvSpPr txBox="1">
            <a:spLocks noGrp="1"/>
          </p:cNvSpPr>
          <p:nvPr>
            <p:ph type="subTitle" idx="1"/>
          </p:nvPr>
        </p:nvSpPr>
        <p:spPr>
          <a:xfrm>
            <a:off x="722925" y="1765100"/>
            <a:ext cx="3870600" cy="279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79" name="Google Shape;279;p23"/>
          <p:cNvSpPr txBox="1">
            <a:spLocks noGrp="1"/>
          </p:cNvSpPr>
          <p:nvPr>
            <p:ph type="title" idx="2"/>
          </p:nvPr>
        </p:nvSpPr>
        <p:spPr>
          <a:xfrm>
            <a:off x="722925" y="1262775"/>
            <a:ext cx="23328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80" name="Google Shape;280;p23"/>
          <p:cNvSpPr txBox="1">
            <a:spLocks noGrp="1"/>
          </p:cNvSpPr>
          <p:nvPr>
            <p:ph type="subTitle" idx="3"/>
          </p:nvPr>
        </p:nvSpPr>
        <p:spPr>
          <a:xfrm>
            <a:off x="4904525" y="1765100"/>
            <a:ext cx="3526200" cy="101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000"/>
              <a:buChar char="■"/>
              <a:defRPr>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1" name="Google Shape;281;p23"/>
          <p:cNvSpPr txBox="1">
            <a:spLocks noGrp="1"/>
          </p:cNvSpPr>
          <p:nvPr>
            <p:ph type="title" idx="4"/>
          </p:nvPr>
        </p:nvSpPr>
        <p:spPr>
          <a:xfrm>
            <a:off x="4904525" y="1262775"/>
            <a:ext cx="22131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82" name="Google Shape;282;p23"/>
          <p:cNvSpPr txBox="1">
            <a:spLocks noGrp="1"/>
          </p:cNvSpPr>
          <p:nvPr>
            <p:ph type="subTitle" idx="5"/>
          </p:nvPr>
        </p:nvSpPr>
        <p:spPr>
          <a:xfrm>
            <a:off x="4904525" y="2980525"/>
            <a:ext cx="3526200" cy="1579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000"/>
              <a:buChar char="■"/>
              <a:defRPr>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3" name="Google Shape;283;p23"/>
          <p:cNvSpPr txBox="1">
            <a:spLocks noGrp="1"/>
          </p:cNvSpPr>
          <p:nvPr>
            <p:ph type="title" idx="6"/>
          </p:nvPr>
        </p:nvSpPr>
        <p:spPr>
          <a:xfrm>
            <a:off x="4904525" y="2478200"/>
            <a:ext cx="22131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84"/>
        <p:cNvGrpSpPr/>
        <p:nvPr/>
      </p:nvGrpSpPr>
      <p:grpSpPr>
        <a:xfrm>
          <a:off x="0" y="0"/>
          <a:ext cx="0" cy="0"/>
          <a:chOff x="0" y="0"/>
          <a:chExt cx="0" cy="0"/>
        </a:xfrm>
      </p:grpSpPr>
      <p:grpSp>
        <p:nvGrpSpPr>
          <p:cNvPr id="285" name="Google Shape;285;p24"/>
          <p:cNvGrpSpPr/>
          <p:nvPr/>
        </p:nvGrpSpPr>
        <p:grpSpPr>
          <a:xfrm>
            <a:off x="-983175" y="243364"/>
            <a:ext cx="10127336" cy="4900050"/>
            <a:chOff x="-983175" y="243364"/>
            <a:chExt cx="10127336" cy="4900050"/>
          </a:xfrm>
        </p:grpSpPr>
        <p:sp>
          <p:nvSpPr>
            <p:cNvPr id="286" name="Google Shape;286;p24"/>
            <p:cNvSpPr/>
            <p:nvPr/>
          </p:nvSpPr>
          <p:spPr>
            <a:xfrm>
              <a:off x="-983175" y="3229651"/>
              <a:ext cx="1772786" cy="1913762"/>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3327323" y="2823675"/>
              <a:ext cx="5816837" cy="2316393"/>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6917076" y="243364"/>
              <a:ext cx="2139391" cy="1475170"/>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4"/>
            <p:cNvGrpSpPr/>
            <p:nvPr/>
          </p:nvGrpSpPr>
          <p:grpSpPr>
            <a:xfrm>
              <a:off x="6966809" y="444869"/>
              <a:ext cx="1893037" cy="962690"/>
              <a:chOff x="6186650" y="997000"/>
              <a:chExt cx="1616875" cy="822250"/>
            </a:xfrm>
          </p:grpSpPr>
          <p:sp>
            <p:nvSpPr>
              <p:cNvPr id="290" name="Google Shape;290;p24"/>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4"/>
            <p:cNvGrpSpPr/>
            <p:nvPr/>
          </p:nvGrpSpPr>
          <p:grpSpPr>
            <a:xfrm>
              <a:off x="5205725" y="869536"/>
              <a:ext cx="1143519" cy="799674"/>
              <a:chOff x="1330800" y="1140849"/>
              <a:chExt cx="1143519" cy="799674"/>
            </a:xfrm>
          </p:grpSpPr>
          <p:sp>
            <p:nvSpPr>
              <p:cNvPr id="295" name="Google Shape;295;p24"/>
              <p:cNvSpPr/>
              <p:nvPr/>
            </p:nvSpPr>
            <p:spPr>
              <a:xfrm>
                <a:off x="2186368" y="1312440"/>
                <a:ext cx="287951" cy="93651"/>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2053454" y="1140849"/>
                <a:ext cx="204656" cy="68552"/>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1901410" y="1508632"/>
                <a:ext cx="280010" cy="118445"/>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1330800" y="1812248"/>
                <a:ext cx="401676" cy="128274"/>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 name="Google Shape;299;p24"/>
          <p:cNvSpPr txBox="1">
            <a:spLocks noGrp="1"/>
          </p:cNvSpPr>
          <p:nvPr>
            <p:ph type="ctrTitle"/>
          </p:nvPr>
        </p:nvSpPr>
        <p:spPr>
          <a:xfrm>
            <a:off x="713400" y="370467"/>
            <a:ext cx="4568100" cy="1186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9400">
                <a:solidFill>
                  <a:schemeClr val="accent4"/>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0" name="Google Shape;300;p24"/>
          <p:cNvSpPr txBox="1">
            <a:spLocks noGrp="1"/>
          </p:cNvSpPr>
          <p:nvPr>
            <p:ph type="subTitle" idx="1"/>
          </p:nvPr>
        </p:nvSpPr>
        <p:spPr>
          <a:xfrm>
            <a:off x="713400" y="1490146"/>
            <a:ext cx="4568100" cy="5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1800">
                <a:solidFill>
                  <a:schemeClr val="accent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01" name="Google Shape;301;p24"/>
          <p:cNvSpPr txBox="1"/>
          <p:nvPr/>
        </p:nvSpPr>
        <p:spPr>
          <a:xfrm>
            <a:off x="711750" y="3471966"/>
            <a:ext cx="3632700" cy="7386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accent1"/>
                </a:solidFill>
                <a:latin typeface="Bitter"/>
                <a:ea typeface="Bitter"/>
                <a:cs typeface="Bitter"/>
                <a:sym typeface="Bitter"/>
              </a:rPr>
              <a:t>CREDITS: This presentation template was created by </a:t>
            </a:r>
            <a:r>
              <a:rPr lang="en" sz="1200" b="1">
                <a:solidFill>
                  <a:schemeClr val="accent1"/>
                </a:solidFill>
                <a:uFill>
                  <a:noFill/>
                </a:uFill>
                <a:latin typeface="Bitter"/>
                <a:ea typeface="Bitter"/>
                <a:cs typeface="Bitter"/>
                <a:sym typeface="Bitter"/>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Bitter"/>
                <a:ea typeface="Bitter"/>
                <a:cs typeface="Bitter"/>
                <a:sym typeface="Bitter"/>
              </a:rPr>
              <a:t>, including icons by </a:t>
            </a:r>
            <a:r>
              <a:rPr lang="en" sz="1200" b="1">
                <a:solidFill>
                  <a:schemeClr val="accent1"/>
                </a:solidFill>
                <a:uFill>
                  <a:noFill/>
                </a:uFill>
                <a:latin typeface="Bitter"/>
                <a:ea typeface="Bitter"/>
                <a:cs typeface="Bitter"/>
                <a:sym typeface="Bitter"/>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Bitter"/>
                <a:ea typeface="Bitter"/>
                <a:cs typeface="Bitter"/>
                <a:sym typeface="Bitter"/>
              </a:rPr>
              <a:t>, infographics &amp; images by </a:t>
            </a:r>
            <a:r>
              <a:rPr lang="en" sz="1200" b="1">
                <a:solidFill>
                  <a:schemeClr val="accent1"/>
                </a:solidFill>
                <a:uFill>
                  <a:noFill/>
                </a:uFill>
                <a:latin typeface="Bitter"/>
                <a:ea typeface="Bitter"/>
                <a:cs typeface="Bitter"/>
                <a:sym typeface="Bitter"/>
                <a:hlinkClick r:id="rId4">
                  <a:extLst>
                    <a:ext uri="{A12FA001-AC4F-418D-AE19-62706E023703}">
                      <ahyp:hlinkClr xmlns:ahyp="http://schemas.microsoft.com/office/drawing/2018/hyperlinkcolor" val="tx"/>
                    </a:ext>
                  </a:extLst>
                </a:hlinkClick>
              </a:rPr>
              <a:t>Freepik</a:t>
            </a:r>
            <a:endParaRPr sz="1200">
              <a:solidFill>
                <a:schemeClr val="accent1"/>
              </a:solidFill>
              <a:latin typeface="Bitter"/>
              <a:ea typeface="Bitter"/>
              <a:cs typeface="Bitter"/>
              <a:sym typeface="Bitter"/>
            </a:endParaRPr>
          </a:p>
        </p:txBody>
      </p:sp>
      <p:sp>
        <p:nvSpPr>
          <p:cNvPr id="302" name="Google Shape;302;p24"/>
          <p:cNvSpPr txBox="1">
            <a:spLocks noGrp="1"/>
          </p:cNvSpPr>
          <p:nvPr>
            <p:ph type="subTitle" idx="2"/>
          </p:nvPr>
        </p:nvSpPr>
        <p:spPr>
          <a:xfrm>
            <a:off x="713400" y="2075163"/>
            <a:ext cx="3629400" cy="7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303"/>
        <p:cNvGrpSpPr/>
        <p:nvPr/>
      </p:nvGrpSpPr>
      <p:grpSpPr>
        <a:xfrm>
          <a:off x="0" y="0"/>
          <a:ext cx="0" cy="0"/>
          <a:chOff x="0" y="0"/>
          <a:chExt cx="0" cy="0"/>
        </a:xfrm>
      </p:grpSpPr>
      <p:grpSp>
        <p:nvGrpSpPr>
          <p:cNvPr id="304" name="Google Shape;304;p25"/>
          <p:cNvGrpSpPr/>
          <p:nvPr/>
        </p:nvGrpSpPr>
        <p:grpSpPr>
          <a:xfrm>
            <a:off x="-2648551" y="-1036249"/>
            <a:ext cx="11792460" cy="6179793"/>
            <a:chOff x="-2648551" y="-1036249"/>
            <a:chExt cx="11792460" cy="6179793"/>
          </a:xfrm>
        </p:grpSpPr>
        <p:sp>
          <p:nvSpPr>
            <p:cNvPr id="305" name="Google Shape;305;p25"/>
            <p:cNvSpPr/>
            <p:nvPr/>
          </p:nvSpPr>
          <p:spPr>
            <a:xfrm>
              <a:off x="-2648551"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25"/>
            <p:cNvGrpSpPr/>
            <p:nvPr/>
          </p:nvGrpSpPr>
          <p:grpSpPr>
            <a:xfrm>
              <a:off x="0" y="252328"/>
              <a:ext cx="9143908" cy="4891215"/>
              <a:chOff x="0" y="252328"/>
              <a:chExt cx="9143908" cy="4891215"/>
            </a:xfrm>
          </p:grpSpPr>
          <p:sp>
            <p:nvSpPr>
              <p:cNvPr id="307" name="Google Shape;307;p25"/>
              <p:cNvSpPr/>
              <p:nvPr/>
            </p:nvSpPr>
            <p:spPr>
              <a:xfrm>
                <a:off x="0"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5"/>
              <p:cNvGrpSpPr/>
              <p:nvPr/>
            </p:nvGrpSpPr>
            <p:grpSpPr>
              <a:xfrm>
                <a:off x="7323639" y="252328"/>
                <a:ext cx="1380624" cy="965482"/>
                <a:chOff x="5537575" y="2349975"/>
                <a:chExt cx="1029625" cy="720025"/>
              </a:xfrm>
            </p:grpSpPr>
            <p:sp>
              <p:nvSpPr>
                <p:cNvPr id="309" name="Google Shape;309;p25"/>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5"/>
              <p:cNvSpPr/>
              <p:nvPr/>
            </p:nvSpPr>
            <p:spPr>
              <a:xfrm>
                <a:off x="4600150" y="3781425"/>
                <a:ext cx="4543758"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314"/>
        <p:cNvGrpSpPr/>
        <p:nvPr/>
      </p:nvGrpSpPr>
      <p:grpSpPr>
        <a:xfrm>
          <a:off x="0" y="0"/>
          <a:ext cx="0" cy="0"/>
          <a:chOff x="0" y="0"/>
          <a:chExt cx="0" cy="0"/>
        </a:xfrm>
      </p:grpSpPr>
      <p:grpSp>
        <p:nvGrpSpPr>
          <p:cNvPr id="315" name="Google Shape;315;p26"/>
          <p:cNvGrpSpPr/>
          <p:nvPr/>
        </p:nvGrpSpPr>
        <p:grpSpPr>
          <a:xfrm>
            <a:off x="-70" y="-1439749"/>
            <a:ext cx="9807180" cy="6583293"/>
            <a:chOff x="-70" y="-1439749"/>
            <a:chExt cx="9807180" cy="6583293"/>
          </a:xfrm>
        </p:grpSpPr>
        <p:sp>
          <p:nvSpPr>
            <p:cNvPr id="316" name="Google Shape;316;p26"/>
            <p:cNvSpPr/>
            <p:nvPr/>
          </p:nvSpPr>
          <p:spPr>
            <a:xfrm flipH="1">
              <a:off x="6832582"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flipH="1">
              <a:off x="-70" y="3781425"/>
              <a:ext cx="3050345"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6536949" y="-1439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6"/>
            <p:cNvGrpSpPr/>
            <p:nvPr/>
          </p:nvGrpSpPr>
          <p:grpSpPr>
            <a:xfrm flipH="1">
              <a:off x="7393894" y="300203"/>
              <a:ext cx="1380624" cy="965482"/>
              <a:chOff x="5537575" y="2349975"/>
              <a:chExt cx="1029625" cy="720025"/>
            </a:xfrm>
          </p:grpSpPr>
          <p:sp>
            <p:nvSpPr>
              <p:cNvPr id="320" name="Google Shape;320;p26"/>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0" y="-1363749"/>
            <a:ext cx="10180634" cy="6507257"/>
            <a:chOff x="0" y="-1363749"/>
            <a:chExt cx="10180634" cy="6507257"/>
          </a:xfrm>
        </p:grpSpPr>
        <p:sp>
          <p:nvSpPr>
            <p:cNvPr id="40" name="Google Shape;40;p4"/>
            <p:cNvSpPr/>
            <p:nvPr/>
          </p:nvSpPr>
          <p:spPr>
            <a:xfrm>
              <a:off x="0" y="3239625"/>
              <a:ext cx="7574791" cy="1903882"/>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910474" y="-1363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4"/>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500"/>
              <a:buNone/>
              <a:defRPr>
                <a:solidFill>
                  <a:schemeClr val="accent4"/>
                </a:solidFill>
              </a:defRPr>
            </a:lvl1pPr>
            <a:lvl2pPr lvl="1">
              <a:spcBef>
                <a:spcPts val="0"/>
              </a:spcBef>
              <a:spcAft>
                <a:spcPts val="0"/>
              </a:spcAft>
              <a:buClr>
                <a:schemeClr val="accent4"/>
              </a:buClr>
              <a:buSzPts val="3500"/>
              <a:buNone/>
              <a:defRPr>
                <a:solidFill>
                  <a:schemeClr val="accent4"/>
                </a:solidFill>
              </a:defRPr>
            </a:lvl2pPr>
            <a:lvl3pPr lvl="2">
              <a:spcBef>
                <a:spcPts val="0"/>
              </a:spcBef>
              <a:spcAft>
                <a:spcPts val="0"/>
              </a:spcAft>
              <a:buClr>
                <a:schemeClr val="accent4"/>
              </a:buClr>
              <a:buSzPts val="3500"/>
              <a:buNone/>
              <a:defRPr>
                <a:solidFill>
                  <a:schemeClr val="accent4"/>
                </a:solidFill>
              </a:defRPr>
            </a:lvl3pPr>
            <a:lvl4pPr lvl="3">
              <a:spcBef>
                <a:spcPts val="0"/>
              </a:spcBef>
              <a:spcAft>
                <a:spcPts val="0"/>
              </a:spcAft>
              <a:buClr>
                <a:schemeClr val="accent4"/>
              </a:buClr>
              <a:buSzPts val="3500"/>
              <a:buNone/>
              <a:defRPr>
                <a:solidFill>
                  <a:schemeClr val="accent4"/>
                </a:solidFill>
              </a:defRPr>
            </a:lvl4pPr>
            <a:lvl5pPr lvl="4">
              <a:spcBef>
                <a:spcPts val="0"/>
              </a:spcBef>
              <a:spcAft>
                <a:spcPts val="0"/>
              </a:spcAft>
              <a:buClr>
                <a:schemeClr val="accent4"/>
              </a:buClr>
              <a:buSzPts val="3500"/>
              <a:buNone/>
              <a:defRPr>
                <a:solidFill>
                  <a:schemeClr val="accent4"/>
                </a:solidFill>
              </a:defRPr>
            </a:lvl5pPr>
            <a:lvl6pPr lvl="5">
              <a:spcBef>
                <a:spcPts val="0"/>
              </a:spcBef>
              <a:spcAft>
                <a:spcPts val="0"/>
              </a:spcAft>
              <a:buClr>
                <a:schemeClr val="accent4"/>
              </a:buClr>
              <a:buSzPts val="3500"/>
              <a:buNone/>
              <a:defRPr>
                <a:solidFill>
                  <a:schemeClr val="accent4"/>
                </a:solidFill>
              </a:defRPr>
            </a:lvl6pPr>
            <a:lvl7pPr lvl="6">
              <a:spcBef>
                <a:spcPts val="0"/>
              </a:spcBef>
              <a:spcAft>
                <a:spcPts val="0"/>
              </a:spcAft>
              <a:buClr>
                <a:schemeClr val="accent4"/>
              </a:buClr>
              <a:buSzPts val="3500"/>
              <a:buNone/>
              <a:defRPr>
                <a:solidFill>
                  <a:schemeClr val="accent4"/>
                </a:solidFill>
              </a:defRPr>
            </a:lvl7pPr>
            <a:lvl8pPr lvl="7">
              <a:spcBef>
                <a:spcPts val="0"/>
              </a:spcBef>
              <a:spcAft>
                <a:spcPts val="0"/>
              </a:spcAft>
              <a:buClr>
                <a:schemeClr val="accent4"/>
              </a:buClr>
              <a:buSzPts val="3500"/>
              <a:buNone/>
              <a:defRPr>
                <a:solidFill>
                  <a:schemeClr val="accent4"/>
                </a:solidFill>
              </a:defRPr>
            </a:lvl8pPr>
            <a:lvl9pPr lvl="8">
              <a:spcBef>
                <a:spcPts val="0"/>
              </a:spcBef>
              <a:spcAft>
                <a:spcPts val="0"/>
              </a:spcAft>
              <a:buClr>
                <a:schemeClr val="accent4"/>
              </a:buClr>
              <a:buSzPts val="3500"/>
              <a:buNone/>
              <a:defRPr>
                <a:solidFill>
                  <a:schemeClr val="accent4"/>
                </a:solidFill>
              </a:defRPr>
            </a:lvl9pPr>
          </a:lstStyle>
          <a:p>
            <a:endParaRPr/>
          </a:p>
        </p:txBody>
      </p:sp>
      <p:sp>
        <p:nvSpPr>
          <p:cNvPr id="43" name="Google Shape;43;p4"/>
          <p:cNvSpPr txBox="1">
            <a:spLocks noGrp="1"/>
          </p:cNvSpPr>
          <p:nvPr>
            <p:ph type="body" idx="1"/>
          </p:nvPr>
        </p:nvSpPr>
        <p:spPr>
          <a:xfrm>
            <a:off x="758775" y="1053450"/>
            <a:ext cx="7452000" cy="3599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grpSp>
        <p:nvGrpSpPr>
          <p:cNvPr id="45" name="Google Shape;45;p5"/>
          <p:cNvGrpSpPr/>
          <p:nvPr/>
        </p:nvGrpSpPr>
        <p:grpSpPr>
          <a:xfrm>
            <a:off x="0" y="-1036249"/>
            <a:ext cx="9807109" cy="6179749"/>
            <a:chOff x="0" y="-1036249"/>
            <a:chExt cx="9807109" cy="6179749"/>
          </a:xfrm>
        </p:grpSpPr>
        <p:sp>
          <p:nvSpPr>
            <p:cNvPr id="46" name="Google Shape;46;p5"/>
            <p:cNvSpPr/>
            <p:nvPr/>
          </p:nvSpPr>
          <p:spPr>
            <a:xfrm>
              <a:off x="0" y="3403675"/>
              <a:ext cx="5312985" cy="1739822"/>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536949"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148250" y="4131450"/>
              <a:ext cx="3039100" cy="1012050"/>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5"/>
            <p:cNvGrpSpPr/>
            <p:nvPr/>
          </p:nvGrpSpPr>
          <p:grpSpPr>
            <a:xfrm>
              <a:off x="6739275" y="244825"/>
              <a:ext cx="1616875" cy="822250"/>
              <a:chOff x="6186650" y="997000"/>
              <a:chExt cx="1616875" cy="822250"/>
            </a:xfrm>
          </p:grpSpPr>
          <p:sp>
            <p:nvSpPr>
              <p:cNvPr id="50" name="Google Shape;50;p5"/>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5"/>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5" name="Google Shape;55;p5"/>
          <p:cNvSpPr txBox="1">
            <a:spLocks noGrp="1"/>
          </p:cNvSpPr>
          <p:nvPr>
            <p:ph type="body" idx="1"/>
          </p:nvPr>
        </p:nvSpPr>
        <p:spPr>
          <a:xfrm>
            <a:off x="1263550" y="2739675"/>
            <a:ext cx="2753100" cy="1062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6" name="Google Shape;56;p5"/>
          <p:cNvSpPr txBox="1">
            <a:spLocks noGrp="1"/>
          </p:cNvSpPr>
          <p:nvPr>
            <p:ph type="body" idx="2"/>
          </p:nvPr>
        </p:nvSpPr>
        <p:spPr>
          <a:xfrm>
            <a:off x="5127400" y="2739675"/>
            <a:ext cx="2753100" cy="1062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7" name="Google Shape;57;p5"/>
          <p:cNvSpPr txBox="1">
            <a:spLocks noGrp="1"/>
          </p:cNvSpPr>
          <p:nvPr>
            <p:ph type="title" idx="3"/>
          </p:nvPr>
        </p:nvSpPr>
        <p:spPr>
          <a:xfrm>
            <a:off x="1263625" y="2284275"/>
            <a:ext cx="27531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8" name="Google Shape;58;p5"/>
          <p:cNvSpPr txBox="1">
            <a:spLocks noGrp="1"/>
          </p:cNvSpPr>
          <p:nvPr>
            <p:ph type="title" idx="4"/>
          </p:nvPr>
        </p:nvSpPr>
        <p:spPr>
          <a:xfrm>
            <a:off x="5127400" y="2284275"/>
            <a:ext cx="27531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grpSp>
        <p:nvGrpSpPr>
          <p:cNvPr id="60" name="Google Shape;60;p6"/>
          <p:cNvGrpSpPr/>
          <p:nvPr/>
        </p:nvGrpSpPr>
        <p:grpSpPr>
          <a:xfrm>
            <a:off x="0" y="-1036249"/>
            <a:ext cx="9807109" cy="6179749"/>
            <a:chOff x="0" y="-1036249"/>
            <a:chExt cx="9807109" cy="6179749"/>
          </a:xfrm>
        </p:grpSpPr>
        <p:sp>
          <p:nvSpPr>
            <p:cNvPr id="61" name="Google Shape;61;p6"/>
            <p:cNvSpPr/>
            <p:nvPr/>
          </p:nvSpPr>
          <p:spPr>
            <a:xfrm>
              <a:off x="0" y="3403675"/>
              <a:ext cx="5312985" cy="1739822"/>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6536949"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6148250" y="4131450"/>
              <a:ext cx="3039100" cy="1012050"/>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6"/>
            <p:cNvGrpSpPr/>
            <p:nvPr/>
          </p:nvGrpSpPr>
          <p:grpSpPr>
            <a:xfrm>
              <a:off x="6739275" y="244825"/>
              <a:ext cx="1616875" cy="822250"/>
              <a:chOff x="6186650" y="997000"/>
              <a:chExt cx="1616875" cy="822250"/>
            </a:xfrm>
          </p:grpSpPr>
          <p:sp>
            <p:nvSpPr>
              <p:cNvPr id="65" name="Google Shape;65;p6"/>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6"/>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500"/>
              <a:buNone/>
              <a:defRPr>
                <a:solidFill>
                  <a:schemeClr val="accent4"/>
                </a:solidFill>
              </a:defRPr>
            </a:lvl1pPr>
            <a:lvl2pPr lvl="1">
              <a:spcBef>
                <a:spcPts val="0"/>
              </a:spcBef>
              <a:spcAft>
                <a:spcPts val="0"/>
              </a:spcAft>
              <a:buClr>
                <a:schemeClr val="accent6"/>
              </a:buClr>
              <a:buSzPts val="3500"/>
              <a:buNone/>
              <a:defRPr>
                <a:solidFill>
                  <a:schemeClr val="accent6"/>
                </a:solidFill>
              </a:defRPr>
            </a:lvl2pPr>
            <a:lvl3pPr lvl="2">
              <a:spcBef>
                <a:spcPts val="0"/>
              </a:spcBef>
              <a:spcAft>
                <a:spcPts val="0"/>
              </a:spcAft>
              <a:buClr>
                <a:schemeClr val="accent6"/>
              </a:buClr>
              <a:buSzPts val="3500"/>
              <a:buNone/>
              <a:defRPr>
                <a:solidFill>
                  <a:schemeClr val="accent6"/>
                </a:solidFill>
              </a:defRPr>
            </a:lvl3pPr>
            <a:lvl4pPr lvl="3">
              <a:spcBef>
                <a:spcPts val="0"/>
              </a:spcBef>
              <a:spcAft>
                <a:spcPts val="0"/>
              </a:spcAft>
              <a:buClr>
                <a:schemeClr val="accent6"/>
              </a:buClr>
              <a:buSzPts val="3500"/>
              <a:buNone/>
              <a:defRPr>
                <a:solidFill>
                  <a:schemeClr val="accent6"/>
                </a:solidFill>
              </a:defRPr>
            </a:lvl4pPr>
            <a:lvl5pPr lvl="4">
              <a:spcBef>
                <a:spcPts val="0"/>
              </a:spcBef>
              <a:spcAft>
                <a:spcPts val="0"/>
              </a:spcAft>
              <a:buClr>
                <a:schemeClr val="accent6"/>
              </a:buClr>
              <a:buSzPts val="3500"/>
              <a:buNone/>
              <a:defRPr>
                <a:solidFill>
                  <a:schemeClr val="accent6"/>
                </a:solidFill>
              </a:defRPr>
            </a:lvl5pPr>
            <a:lvl6pPr lvl="5">
              <a:spcBef>
                <a:spcPts val="0"/>
              </a:spcBef>
              <a:spcAft>
                <a:spcPts val="0"/>
              </a:spcAft>
              <a:buClr>
                <a:schemeClr val="accent6"/>
              </a:buClr>
              <a:buSzPts val="3500"/>
              <a:buNone/>
              <a:defRPr>
                <a:solidFill>
                  <a:schemeClr val="accent6"/>
                </a:solidFill>
              </a:defRPr>
            </a:lvl6pPr>
            <a:lvl7pPr lvl="6">
              <a:spcBef>
                <a:spcPts val="0"/>
              </a:spcBef>
              <a:spcAft>
                <a:spcPts val="0"/>
              </a:spcAft>
              <a:buClr>
                <a:schemeClr val="accent6"/>
              </a:buClr>
              <a:buSzPts val="3500"/>
              <a:buNone/>
              <a:defRPr>
                <a:solidFill>
                  <a:schemeClr val="accent6"/>
                </a:solidFill>
              </a:defRPr>
            </a:lvl7pPr>
            <a:lvl8pPr lvl="7">
              <a:spcBef>
                <a:spcPts val="0"/>
              </a:spcBef>
              <a:spcAft>
                <a:spcPts val="0"/>
              </a:spcAft>
              <a:buClr>
                <a:schemeClr val="accent6"/>
              </a:buClr>
              <a:buSzPts val="3500"/>
              <a:buNone/>
              <a:defRPr>
                <a:solidFill>
                  <a:schemeClr val="accent6"/>
                </a:solidFill>
              </a:defRPr>
            </a:lvl8pPr>
            <a:lvl9pPr lvl="8">
              <a:spcBef>
                <a:spcPts val="0"/>
              </a:spcBef>
              <a:spcAft>
                <a:spcPts val="0"/>
              </a:spcAft>
              <a:buClr>
                <a:schemeClr val="accent6"/>
              </a:buClr>
              <a:buSzPts val="3500"/>
              <a:buNone/>
              <a:defRPr>
                <a:solidFill>
                  <a:schemeClr val="accent6"/>
                </a:solidFill>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grpSp>
        <p:nvGrpSpPr>
          <p:cNvPr id="71" name="Google Shape;71;p7"/>
          <p:cNvGrpSpPr/>
          <p:nvPr/>
        </p:nvGrpSpPr>
        <p:grpSpPr>
          <a:xfrm>
            <a:off x="-2584021" y="-853255"/>
            <a:ext cx="12378388" cy="5996791"/>
            <a:chOff x="-2584021" y="-853255"/>
            <a:chExt cx="12378388" cy="5996791"/>
          </a:xfrm>
        </p:grpSpPr>
        <p:sp>
          <p:nvSpPr>
            <p:cNvPr id="72" name="Google Shape;72;p7"/>
            <p:cNvSpPr/>
            <p:nvPr/>
          </p:nvSpPr>
          <p:spPr>
            <a:xfrm flipH="1">
              <a:off x="2605099" y="3514797"/>
              <a:ext cx="6538901" cy="1628739"/>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7654976" y="486339"/>
              <a:ext cx="2139391" cy="1475170"/>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7"/>
            <p:cNvGrpSpPr/>
            <p:nvPr/>
          </p:nvGrpSpPr>
          <p:grpSpPr>
            <a:xfrm>
              <a:off x="6973634" y="796094"/>
              <a:ext cx="1893037" cy="962690"/>
              <a:chOff x="6186650" y="997000"/>
              <a:chExt cx="1616875" cy="822250"/>
            </a:xfrm>
          </p:grpSpPr>
          <p:sp>
            <p:nvSpPr>
              <p:cNvPr id="75" name="Google Shape;75;p7"/>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7"/>
            <p:cNvSpPr/>
            <p:nvPr/>
          </p:nvSpPr>
          <p:spPr>
            <a:xfrm>
              <a:off x="-2584021" y="-853255"/>
              <a:ext cx="3362362" cy="2318423"/>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7"/>
          <p:cNvSpPr txBox="1">
            <a:spLocks noGrp="1"/>
          </p:cNvSpPr>
          <p:nvPr>
            <p:ph type="title"/>
          </p:nvPr>
        </p:nvSpPr>
        <p:spPr>
          <a:xfrm>
            <a:off x="810775" y="1162425"/>
            <a:ext cx="4724400" cy="7557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accent4"/>
              </a:buClr>
              <a:buSzPts val="2400"/>
              <a:buNone/>
              <a:defRPr>
                <a:solidFill>
                  <a:schemeClr val="accent4"/>
                </a:solidFill>
              </a:defRPr>
            </a:lvl1pPr>
            <a:lvl2pPr lvl="1">
              <a:spcBef>
                <a:spcPts val="0"/>
              </a:spcBef>
              <a:spcAft>
                <a:spcPts val="0"/>
              </a:spcAft>
              <a:buClr>
                <a:schemeClr val="accent4"/>
              </a:buClr>
              <a:buSzPts val="2400"/>
              <a:buNone/>
              <a:defRPr sz="2400">
                <a:solidFill>
                  <a:schemeClr val="accent4"/>
                </a:solidFill>
              </a:defRPr>
            </a:lvl2pPr>
            <a:lvl3pPr lvl="2">
              <a:spcBef>
                <a:spcPts val="0"/>
              </a:spcBef>
              <a:spcAft>
                <a:spcPts val="0"/>
              </a:spcAft>
              <a:buClr>
                <a:schemeClr val="accent4"/>
              </a:buClr>
              <a:buSzPts val="2400"/>
              <a:buNone/>
              <a:defRPr sz="2400">
                <a:solidFill>
                  <a:schemeClr val="accent4"/>
                </a:solidFill>
              </a:defRPr>
            </a:lvl3pPr>
            <a:lvl4pPr lvl="3">
              <a:spcBef>
                <a:spcPts val="0"/>
              </a:spcBef>
              <a:spcAft>
                <a:spcPts val="0"/>
              </a:spcAft>
              <a:buClr>
                <a:schemeClr val="accent4"/>
              </a:buClr>
              <a:buSzPts val="2400"/>
              <a:buNone/>
              <a:defRPr sz="2400">
                <a:solidFill>
                  <a:schemeClr val="accent4"/>
                </a:solidFill>
              </a:defRPr>
            </a:lvl4pPr>
            <a:lvl5pPr lvl="4">
              <a:spcBef>
                <a:spcPts val="0"/>
              </a:spcBef>
              <a:spcAft>
                <a:spcPts val="0"/>
              </a:spcAft>
              <a:buClr>
                <a:schemeClr val="accent4"/>
              </a:buClr>
              <a:buSzPts val="2400"/>
              <a:buNone/>
              <a:defRPr sz="2400">
                <a:solidFill>
                  <a:schemeClr val="accent4"/>
                </a:solidFill>
              </a:defRPr>
            </a:lvl5pPr>
            <a:lvl6pPr lvl="5">
              <a:spcBef>
                <a:spcPts val="0"/>
              </a:spcBef>
              <a:spcAft>
                <a:spcPts val="0"/>
              </a:spcAft>
              <a:buClr>
                <a:schemeClr val="accent4"/>
              </a:buClr>
              <a:buSzPts val="2400"/>
              <a:buNone/>
              <a:defRPr sz="2400">
                <a:solidFill>
                  <a:schemeClr val="accent4"/>
                </a:solidFill>
              </a:defRPr>
            </a:lvl6pPr>
            <a:lvl7pPr lvl="6">
              <a:spcBef>
                <a:spcPts val="0"/>
              </a:spcBef>
              <a:spcAft>
                <a:spcPts val="0"/>
              </a:spcAft>
              <a:buClr>
                <a:schemeClr val="accent4"/>
              </a:buClr>
              <a:buSzPts val="2400"/>
              <a:buNone/>
              <a:defRPr sz="2400">
                <a:solidFill>
                  <a:schemeClr val="accent4"/>
                </a:solidFill>
              </a:defRPr>
            </a:lvl7pPr>
            <a:lvl8pPr lvl="7">
              <a:spcBef>
                <a:spcPts val="0"/>
              </a:spcBef>
              <a:spcAft>
                <a:spcPts val="0"/>
              </a:spcAft>
              <a:buClr>
                <a:schemeClr val="accent4"/>
              </a:buClr>
              <a:buSzPts val="2400"/>
              <a:buNone/>
              <a:defRPr sz="2400">
                <a:solidFill>
                  <a:schemeClr val="accent4"/>
                </a:solidFill>
              </a:defRPr>
            </a:lvl8pPr>
            <a:lvl9pPr lvl="8">
              <a:spcBef>
                <a:spcPts val="0"/>
              </a:spcBef>
              <a:spcAft>
                <a:spcPts val="0"/>
              </a:spcAft>
              <a:buClr>
                <a:schemeClr val="accent4"/>
              </a:buClr>
              <a:buSzPts val="2400"/>
              <a:buNone/>
              <a:defRPr sz="2400">
                <a:solidFill>
                  <a:schemeClr val="accent4"/>
                </a:solidFill>
              </a:defRPr>
            </a:lvl9pPr>
          </a:lstStyle>
          <a:p>
            <a:endParaRPr/>
          </a:p>
        </p:txBody>
      </p:sp>
      <p:sp>
        <p:nvSpPr>
          <p:cNvPr id="81" name="Google Shape;81;p7"/>
          <p:cNvSpPr txBox="1">
            <a:spLocks noGrp="1"/>
          </p:cNvSpPr>
          <p:nvPr>
            <p:ph type="body" idx="1"/>
          </p:nvPr>
        </p:nvSpPr>
        <p:spPr>
          <a:xfrm>
            <a:off x="963175" y="2072188"/>
            <a:ext cx="4897500" cy="19089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accent4"/>
              </a:buClr>
              <a:buSzPts val="10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grpSp>
        <p:nvGrpSpPr>
          <p:cNvPr id="95" name="Google Shape;95;p9"/>
          <p:cNvGrpSpPr/>
          <p:nvPr/>
        </p:nvGrpSpPr>
        <p:grpSpPr>
          <a:xfrm>
            <a:off x="0" y="199922"/>
            <a:ext cx="9627400" cy="4943593"/>
            <a:chOff x="0" y="199922"/>
            <a:chExt cx="9627400" cy="4943593"/>
          </a:xfrm>
        </p:grpSpPr>
        <p:grpSp>
          <p:nvGrpSpPr>
            <p:cNvPr id="96" name="Google Shape;96;p9"/>
            <p:cNvGrpSpPr/>
            <p:nvPr/>
          </p:nvGrpSpPr>
          <p:grpSpPr>
            <a:xfrm>
              <a:off x="6186650" y="199922"/>
              <a:ext cx="3243130" cy="1619328"/>
              <a:chOff x="6186650" y="199922"/>
              <a:chExt cx="3243130" cy="1619328"/>
            </a:xfrm>
          </p:grpSpPr>
          <p:sp>
            <p:nvSpPr>
              <p:cNvPr id="97" name="Google Shape;97;p9"/>
              <p:cNvSpPr/>
              <p:nvPr/>
            </p:nvSpPr>
            <p:spPr>
              <a:xfrm>
                <a:off x="7960459" y="199922"/>
                <a:ext cx="1469321" cy="1013777"/>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9"/>
              <p:cNvGrpSpPr/>
              <p:nvPr/>
            </p:nvGrpSpPr>
            <p:grpSpPr>
              <a:xfrm>
                <a:off x="6186650" y="997000"/>
                <a:ext cx="1616875" cy="822250"/>
                <a:chOff x="6186650" y="997000"/>
                <a:chExt cx="1616875" cy="822250"/>
              </a:xfrm>
            </p:grpSpPr>
            <p:sp>
              <p:nvSpPr>
                <p:cNvPr id="99" name="Google Shape;99;p9"/>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 name="Google Shape;103;p9"/>
            <p:cNvSpPr/>
            <p:nvPr/>
          </p:nvSpPr>
          <p:spPr>
            <a:xfrm flipH="1">
              <a:off x="3088499" y="2738625"/>
              <a:ext cx="6538901" cy="2404890"/>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0" y="3225500"/>
              <a:ext cx="2141443" cy="1918013"/>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9"/>
          <p:cNvSpPr txBox="1">
            <a:spLocks noGrp="1"/>
          </p:cNvSpPr>
          <p:nvPr>
            <p:ph type="title"/>
          </p:nvPr>
        </p:nvSpPr>
        <p:spPr>
          <a:xfrm>
            <a:off x="963175" y="1391710"/>
            <a:ext cx="4045200" cy="699600"/>
          </a:xfrm>
          <a:prstGeom prst="rect">
            <a:avLst/>
          </a:prstGeom>
        </p:spPr>
        <p:txBody>
          <a:bodyPr spcFirstLastPara="1" wrap="square" lIns="91425" tIns="91425" rIns="91425" bIns="91425" anchor="b" anchorCtr="0">
            <a:noAutofit/>
          </a:bodyPr>
          <a:lstStyle>
            <a:lvl1pPr lvl="0" algn="l">
              <a:spcBef>
                <a:spcPts val="0"/>
              </a:spcBef>
              <a:spcAft>
                <a:spcPts val="0"/>
              </a:spcAft>
              <a:buSzPts val="4200"/>
              <a:buNone/>
              <a:defRPr>
                <a:solidFill>
                  <a:schemeClr val="accent4"/>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6" name="Google Shape;106;p9"/>
          <p:cNvSpPr txBox="1">
            <a:spLocks noGrp="1"/>
          </p:cNvSpPr>
          <p:nvPr>
            <p:ph type="subTitle" idx="1"/>
          </p:nvPr>
        </p:nvSpPr>
        <p:spPr>
          <a:xfrm>
            <a:off x="963175" y="2102800"/>
            <a:ext cx="3865200" cy="166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10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grpSp>
        <p:nvGrpSpPr>
          <p:cNvPr id="108" name="Google Shape;108;p10"/>
          <p:cNvGrpSpPr/>
          <p:nvPr/>
        </p:nvGrpSpPr>
        <p:grpSpPr>
          <a:xfrm>
            <a:off x="69" y="-1036249"/>
            <a:ext cx="9807040" cy="6179717"/>
            <a:chOff x="69" y="-1036249"/>
            <a:chExt cx="9807040" cy="6179717"/>
          </a:xfrm>
        </p:grpSpPr>
        <p:sp>
          <p:nvSpPr>
            <p:cNvPr id="109" name="Google Shape;109;p10"/>
            <p:cNvSpPr/>
            <p:nvPr/>
          </p:nvSpPr>
          <p:spPr>
            <a:xfrm>
              <a:off x="6536949"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0"/>
            <p:cNvGrpSpPr/>
            <p:nvPr/>
          </p:nvGrpSpPr>
          <p:grpSpPr>
            <a:xfrm>
              <a:off x="6186650" y="730925"/>
              <a:ext cx="1616875" cy="822250"/>
              <a:chOff x="6186650" y="997000"/>
              <a:chExt cx="1616875" cy="822250"/>
            </a:xfrm>
          </p:grpSpPr>
          <p:sp>
            <p:nvSpPr>
              <p:cNvPr id="111" name="Google Shape;111;p10"/>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0"/>
            <p:cNvSpPr/>
            <p:nvPr/>
          </p:nvSpPr>
          <p:spPr>
            <a:xfrm flipH="1">
              <a:off x="69" y="3957600"/>
              <a:ext cx="2617881" cy="1185868"/>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0"/>
          <p:cNvSpPr txBox="1">
            <a:spLocks noGrp="1"/>
          </p:cNvSpPr>
          <p:nvPr>
            <p:ph type="title"/>
          </p:nvPr>
        </p:nvSpPr>
        <p:spPr>
          <a:xfrm>
            <a:off x="817400" y="508998"/>
            <a:ext cx="3935100" cy="1144800"/>
          </a:xfrm>
          <a:prstGeom prst="rect">
            <a:avLst/>
          </a:prstGeom>
        </p:spPr>
        <p:txBody>
          <a:bodyPr spcFirstLastPara="1" wrap="square" lIns="91425" tIns="91425" rIns="91425" bIns="91425" anchor="ctr" anchorCtr="0">
            <a:noAutofit/>
          </a:bodyPr>
          <a:lstStyle>
            <a:lvl1pPr lvl="0" algn="l">
              <a:spcBef>
                <a:spcPts val="0"/>
              </a:spcBef>
              <a:spcAft>
                <a:spcPts val="0"/>
              </a:spcAft>
              <a:buSzPts val="3500"/>
              <a:buNone/>
              <a:defRPr sz="4000">
                <a:solidFill>
                  <a:schemeClr val="accent4"/>
                </a:solidFill>
              </a:defRPr>
            </a:lvl1pPr>
            <a:lvl2pPr lvl="1">
              <a:spcBef>
                <a:spcPts val="0"/>
              </a:spcBef>
              <a:spcAft>
                <a:spcPts val="0"/>
              </a:spcAft>
              <a:buSzPts val="3500"/>
              <a:buNone/>
              <a:defRPr>
                <a:latin typeface="Nunito"/>
                <a:ea typeface="Nunito"/>
                <a:cs typeface="Nunito"/>
                <a:sym typeface="Nunito"/>
              </a:defRPr>
            </a:lvl2pPr>
            <a:lvl3pPr lvl="2">
              <a:spcBef>
                <a:spcPts val="0"/>
              </a:spcBef>
              <a:spcAft>
                <a:spcPts val="0"/>
              </a:spcAft>
              <a:buSzPts val="3500"/>
              <a:buNone/>
              <a:defRPr>
                <a:latin typeface="Nunito"/>
                <a:ea typeface="Nunito"/>
                <a:cs typeface="Nunito"/>
                <a:sym typeface="Nunito"/>
              </a:defRPr>
            </a:lvl3pPr>
            <a:lvl4pPr lvl="3">
              <a:spcBef>
                <a:spcPts val="0"/>
              </a:spcBef>
              <a:spcAft>
                <a:spcPts val="0"/>
              </a:spcAft>
              <a:buSzPts val="3500"/>
              <a:buNone/>
              <a:defRPr>
                <a:latin typeface="Nunito"/>
                <a:ea typeface="Nunito"/>
                <a:cs typeface="Nunito"/>
                <a:sym typeface="Nunito"/>
              </a:defRPr>
            </a:lvl4pPr>
            <a:lvl5pPr lvl="4">
              <a:spcBef>
                <a:spcPts val="0"/>
              </a:spcBef>
              <a:spcAft>
                <a:spcPts val="0"/>
              </a:spcAft>
              <a:buSzPts val="3500"/>
              <a:buNone/>
              <a:defRPr>
                <a:latin typeface="Nunito"/>
                <a:ea typeface="Nunito"/>
                <a:cs typeface="Nunito"/>
                <a:sym typeface="Nunito"/>
              </a:defRPr>
            </a:lvl5pPr>
            <a:lvl6pPr lvl="5">
              <a:spcBef>
                <a:spcPts val="0"/>
              </a:spcBef>
              <a:spcAft>
                <a:spcPts val="0"/>
              </a:spcAft>
              <a:buSzPts val="3500"/>
              <a:buNone/>
              <a:defRPr>
                <a:latin typeface="Nunito"/>
                <a:ea typeface="Nunito"/>
                <a:cs typeface="Nunito"/>
                <a:sym typeface="Nunito"/>
              </a:defRPr>
            </a:lvl6pPr>
            <a:lvl7pPr lvl="6">
              <a:spcBef>
                <a:spcPts val="0"/>
              </a:spcBef>
              <a:spcAft>
                <a:spcPts val="0"/>
              </a:spcAft>
              <a:buSzPts val="3500"/>
              <a:buNone/>
              <a:defRPr>
                <a:latin typeface="Nunito"/>
                <a:ea typeface="Nunito"/>
                <a:cs typeface="Nunito"/>
                <a:sym typeface="Nunito"/>
              </a:defRPr>
            </a:lvl7pPr>
            <a:lvl8pPr lvl="7">
              <a:spcBef>
                <a:spcPts val="0"/>
              </a:spcBef>
              <a:spcAft>
                <a:spcPts val="0"/>
              </a:spcAft>
              <a:buSzPts val="3500"/>
              <a:buNone/>
              <a:defRPr>
                <a:latin typeface="Nunito"/>
                <a:ea typeface="Nunito"/>
                <a:cs typeface="Nunito"/>
                <a:sym typeface="Nunito"/>
              </a:defRPr>
            </a:lvl8pPr>
            <a:lvl9pPr lvl="8">
              <a:spcBef>
                <a:spcPts val="0"/>
              </a:spcBef>
              <a:spcAft>
                <a:spcPts val="0"/>
              </a:spcAft>
              <a:buSzPts val="3500"/>
              <a:buNone/>
              <a:defRPr>
                <a:latin typeface="Nunito"/>
                <a:ea typeface="Nunito"/>
                <a:cs typeface="Nunito"/>
                <a:sym typeface="Nunito"/>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1"/>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590" y="410809"/>
            <a:ext cx="76263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1pPr>
            <a:lvl2pPr lvl="1">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2pPr>
            <a:lvl3pPr lvl="2">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3pPr>
            <a:lvl4pPr lvl="3">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4pPr>
            <a:lvl5pPr lvl="4">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5pPr>
            <a:lvl6pPr lvl="5">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6pPr>
            <a:lvl7pPr lvl="6">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7pPr>
            <a:lvl8pPr lvl="7">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8pPr>
            <a:lvl9pPr lvl="8">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1pPr>
            <a:lvl2pPr marL="914400" lvl="1"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2pPr>
            <a:lvl3pPr marL="1371600" lvl="2"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3pPr>
            <a:lvl4pPr marL="1828800" lvl="3"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4pPr>
            <a:lvl5pPr marL="2286000" lvl="4"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5pPr>
            <a:lvl6pPr marL="2743200" lvl="5"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6pPr>
            <a:lvl7pPr marL="3200400" lvl="6"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7pPr>
            <a:lvl8pPr marL="3657600" lvl="7"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8pPr>
            <a:lvl9pPr marL="4114800" lvl="8"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13.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4.xml"/><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4.xml"/><Relationship Id="rId4" Type="http://schemas.openxmlformats.org/officeDocument/2006/relationships/image" Target="../media/image57.jpeg"/></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4.xml"/><Relationship Id="rId4"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9"/>
          <p:cNvSpPr txBox="1">
            <a:spLocks noGrp="1"/>
          </p:cNvSpPr>
          <p:nvPr>
            <p:ph type="ctrTitle"/>
          </p:nvPr>
        </p:nvSpPr>
        <p:spPr>
          <a:xfrm>
            <a:off x="597570" y="1073870"/>
            <a:ext cx="7133996" cy="18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pc="180" dirty="0">
                <a:solidFill>
                  <a:schemeClr val="accent4"/>
                </a:solidFill>
              </a:rPr>
              <a:t>Monument </a:t>
            </a:r>
            <a:r>
              <a:rPr lang="en-US" spc="180" dirty="0">
                <a:solidFill>
                  <a:schemeClr val="accent1"/>
                </a:solidFill>
              </a:rPr>
              <a:t>Recognition</a:t>
            </a:r>
            <a:r>
              <a:rPr lang="en-US" spc="180" dirty="0">
                <a:solidFill>
                  <a:schemeClr val="accent4"/>
                </a:solidFill>
              </a:rPr>
              <a:t> Using </a:t>
            </a:r>
            <a:r>
              <a:rPr lang="en-US" spc="180" dirty="0" err="1">
                <a:solidFill>
                  <a:schemeClr val="accent1"/>
                </a:solidFill>
              </a:rPr>
              <a:t>cNN</a:t>
            </a:r>
            <a:endParaRPr lang="en-US" spc="180" dirty="0">
              <a:solidFill>
                <a:schemeClr val="accent4"/>
              </a:solidFill>
            </a:endParaRPr>
          </a:p>
        </p:txBody>
      </p:sp>
      <p:sp>
        <p:nvSpPr>
          <p:cNvPr id="333" name="Google Shape;333;p29"/>
          <p:cNvSpPr txBox="1">
            <a:spLocks noGrp="1"/>
          </p:cNvSpPr>
          <p:nvPr>
            <p:ph type="subTitle" idx="1"/>
          </p:nvPr>
        </p:nvSpPr>
        <p:spPr>
          <a:xfrm>
            <a:off x="597570" y="525059"/>
            <a:ext cx="3858300" cy="5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MINOR PROJECT ON</a:t>
            </a:r>
            <a:endParaRPr dirty="0"/>
          </a:p>
        </p:txBody>
      </p:sp>
      <p:grpSp>
        <p:nvGrpSpPr>
          <p:cNvPr id="334" name="Google Shape;334;p29"/>
          <p:cNvGrpSpPr/>
          <p:nvPr/>
        </p:nvGrpSpPr>
        <p:grpSpPr>
          <a:xfrm flipH="1">
            <a:off x="4138185" y="2339214"/>
            <a:ext cx="2874212" cy="2347169"/>
            <a:chOff x="7224800" y="69200"/>
            <a:chExt cx="1331725" cy="1388750"/>
          </a:xfrm>
          <a:blipFill dpi="0" rotWithShape="1">
            <a:blip r:embed="rId3">
              <a:extLst>
                <a:ext uri="{28A0092B-C50C-407E-A947-70E740481C1C}">
                  <a14:useLocalDpi xmlns:a14="http://schemas.microsoft.com/office/drawing/2010/main" val="0"/>
                </a:ext>
              </a:extLst>
            </a:blip>
            <a:srcRect/>
            <a:stretch>
              <a:fillRect/>
            </a:stretch>
          </a:blipFill>
        </p:grpSpPr>
        <p:sp>
          <p:nvSpPr>
            <p:cNvPr id="335" name="Google Shape;335;p29"/>
            <p:cNvSpPr/>
            <p:nvPr/>
          </p:nvSpPr>
          <p:spPr>
            <a:xfrm>
              <a:off x="7370050" y="166975"/>
              <a:ext cx="1041525" cy="1150775"/>
            </a:xfrm>
            <a:custGeom>
              <a:avLst/>
              <a:gdLst/>
              <a:ahLst/>
              <a:cxnLst/>
              <a:rect l="l" t="t" r="r" b="b"/>
              <a:pathLst>
                <a:path w="41661" h="46031" extrusionOk="0">
                  <a:moveTo>
                    <a:pt x="20825" y="1"/>
                  </a:moveTo>
                  <a:lnTo>
                    <a:pt x="1" y="12741"/>
                  </a:lnTo>
                  <a:lnTo>
                    <a:pt x="1" y="46030"/>
                  </a:lnTo>
                  <a:lnTo>
                    <a:pt x="41661" y="46030"/>
                  </a:lnTo>
                  <a:lnTo>
                    <a:pt x="41661" y="12741"/>
                  </a:lnTo>
                  <a:lnTo>
                    <a:pt x="208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7251275" y="1273975"/>
              <a:ext cx="118800" cy="183975"/>
            </a:xfrm>
            <a:custGeom>
              <a:avLst/>
              <a:gdLst/>
              <a:ahLst/>
              <a:cxnLst/>
              <a:rect l="l" t="t" r="r" b="b"/>
              <a:pathLst>
                <a:path w="4752" h="7359" extrusionOk="0">
                  <a:moveTo>
                    <a:pt x="1" y="0"/>
                  </a:moveTo>
                  <a:lnTo>
                    <a:pt x="1" y="7358"/>
                  </a:lnTo>
                  <a:lnTo>
                    <a:pt x="4752" y="7358"/>
                  </a:lnTo>
                  <a:lnTo>
                    <a:pt x="47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8411550" y="1273975"/>
              <a:ext cx="118500" cy="183975"/>
            </a:xfrm>
            <a:custGeom>
              <a:avLst/>
              <a:gdLst/>
              <a:ahLst/>
              <a:cxnLst/>
              <a:rect l="l" t="t" r="r" b="b"/>
              <a:pathLst>
                <a:path w="4740" h="7359" extrusionOk="0">
                  <a:moveTo>
                    <a:pt x="1" y="0"/>
                  </a:moveTo>
                  <a:lnTo>
                    <a:pt x="1" y="7358"/>
                  </a:lnTo>
                  <a:lnTo>
                    <a:pt x="4739" y="7358"/>
                  </a:lnTo>
                  <a:lnTo>
                    <a:pt x="47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7224800" y="69200"/>
              <a:ext cx="1331725" cy="421400"/>
            </a:xfrm>
            <a:custGeom>
              <a:avLst/>
              <a:gdLst/>
              <a:ahLst/>
              <a:cxnLst/>
              <a:rect l="l" t="t" r="r" b="b"/>
              <a:pathLst>
                <a:path w="53269" h="16856" extrusionOk="0">
                  <a:moveTo>
                    <a:pt x="26636" y="1"/>
                  </a:moveTo>
                  <a:cubicBezTo>
                    <a:pt x="26444" y="1"/>
                    <a:pt x="26254" y="54"/>
                    <a:pt x="26087" y="161"/>
                  </a:cubicBezTo>
                  <a:lnTo>
                    <a:pt x="310" y="15937"/>
                  </a:lnTo>
                  <a:cubicBezTo>
                    <a:pt x="84" y="16080"/>
                    <a:pt x="0" y="16378"/>
                    <a:pt x="143" y="16616"/>
                  </a:cubicBezTo>
                  <a:cubicBezTo>
                    <a:pt x="244" y="16771"/>
                    <a:pt x="406" y="16856"/>
                    <a:pt x="573" y="16856"/>
                  </a:cubicBezTo>
                  <a:cubicBezTo>
                    <a:pt x="661" y="16856"/>
                    <a:pt x="751" y="16832"/>
                    <a:pt x="834" y="16783"/>
                  </a:cubicBezTo>
                  <a:lnTo>
                    <a:pt x="26635" y="983"/>
                  </a:lnTo>
                  <a:lnTo>
                    <a:pt x="52447" y="16783"/>
                  </a:lnTo>
                  <a:cubicBezTo>
                    <a:pt x="52530" y="16832"/>
                    <a:pt x="52620" y="16856"/>
                    <a:pt x="52708" y="16856"/>
                  </a:cubicBezTo>
                  <a:cubicBezTo>
                    <a:pt x="52873" y="16856"/>
                    <a:pt x="53033" y="16771"/>
                    <a:pt x="53126" y="16616"/>
                  </a:cubicBezTo>
                  <a:cubicBezTo>
                    <a:pt x="53269" y="16378"/>
                    <a:pt x="53197" y="16080"/>
                    <a:pt x="52971" y="15937"/>
                  </a:cubicBezTo>
                  <a:lnTo>
                    <a:pt x="27194" y="161"/>
                  </a:lnTo>
                  <a:cubicBezTo>
                    <a:pt x="27022" y="54"/>
                    <a:pt x="26828" y="1"/>
                    <a:pt x="26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8218675" y="603650"/>
              <a:ext cx="140225" cy="208075"/>
            </a:xfrm>
            <a:custGeom>
              <a:avLst/>
              <a:gdLst/>
              <a:ahLst/>
              <a:cxnLst/>
              <a:rect l="l" t="t" r="r" b="b"/>
              <a:pathLst>
                <a:path w="5609" h="8323" extrusionOk="0">
                  <a:moveTo>
                    <a:pt x="0" y="0"/>
                  </a:moveTo>
                  <a:lnTo>
                    <a:pt x="0" y="8323"/>
                  </a:lnTo>
                  <a:lnTo>
                    <a:pt x="5608" y="8323"/>
                  </a:lnTo>
                  <a:lnTo>
                    <a:pt x="56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8233550" y="618225"/>
              <a:ext cx="110450" cy="178625"/>
            </a:xfrm>
            <a:custGeom>
              <a:avLst/>
              <a:gdLst/>
              <a:ahLst/>
              <a:cxnLst/>
              <a:rect l="l" t="t" r="r" b="b"/>
              <a:pathLst>
                <a:path w="4418" h="7145" extrusionOk="0">
                  <a:moveTo>
                    <a:pt x="1" y="1"/>
                  </a:moveTo>
                  <a:lnTo>
                    <a:pt x="1" y="7144"/>
                  </a:lnTo>
                  <a:lnTo>
                    <a:pt x="4418" y="7144"/>
                  </a:lnTo>
                  <a:lnTo>
                    <a:pt x="44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8218675" y="603650"/>
              <a:ext cx="140225" cy="208075"/>
            </a:xfrm>
            <a:custGeom>
              <a:avLst/>
              <a:gdLst/>
              <a:ahLst/>
              <a:cxnLst/>
              <a:rect l="l" t="t" r="r" b="b"/>
              <a:pathLst>
                <a:path w="5609" h="8323" extrusionOk="0">
                  <a:moveTo>
                    <a:pt x="2512" y="0"/>
                  </a:moveTo>
                  <a:lnTo>
                    <a:pt x="2512" y="3870"/>
                  </a:lnTo>
                  <a:lnTo>
                    <a:pt x="0" y="3870"/>
                  </a:lnTo>
                  <a:lnTo>
                    <a:pt x="0" y="4453"/>
                  </a:lnTo>
                  <a:lnTo>
                    <a:pt x="2512" y="4453"/>
                  </a:lnTo>
                  <a:lnTo>
                    <a:pt x="2512" y="8323"/>
                  </a:lnTo>
                  <a:lnTo>
                    <a:pt x="3096" y="8323"/>
                  </a:lnTo>
                  <a:lnTo>
                    <a:pt x="3096" y="4453"/>
                  </a:lnTo>
                  <a:lnTo>
                    <a:pt x="5608" y="4453"/>
                  </a:lnTo>
                  <a:lnTo>
                    <a:pt x="5608" y="3870"/>
                  </a:lnTo>
                  <a:lnTo>
                    <a:pt x="3096" y="3870"/>
                  </a:lnTo>
                  <a:lnTo>
                    <a:pt x="3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7951075" y="603650"/>
              <a:ext cx="139925" cy="208075"/>
            </a:xfrm>
            <a:custGeom>
              <a:avLst/>
              <a:gdLst/>
              <a:ahLst/>
              <a:cxnLst/>
              <a:rect l="l" t="t" r="r" b="b"/>
              <a:pathLst>
                <a:path w="5597" h="8323" extrusionOk="0">
                  <a:moveTo>
                    <a:pt x="1" y="0"/>
                  </a:moveTo>
                  <a:lnTo>
                    <a:pt x="1" y="8323"/>
                  </a:lnTo>
                  <a:lnTo>
                    <a:pt x="5596" y="8323"/>
                  </a:lnTo>
                  <a:lnTo>
                    <a:pt x="55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7965650" y="618225"/>
              <a:ext cx="110475" cy="178625"/>
            </a:xfrm>
            <a:custGeom>
              <a:avLst/>
              <a:gdLst/>
              <a:ahLst/>
              <a:cxnLst/>
              <a:rect l="l" t="t" r="r" b="b"/>
              <a:pathLst>
                <a:path w="4419" h="7145" extrusionOk="0">
                  <a:moveTo>
                    <a:pt x="1" y="1"/>
                  </a:moveTo>
                  <a:lnTo>
                    <a:pt x="1" y="7144"/>
                  </a:lnTo>
                  <a:lnTo>
                    <a:pt x="4418" y="7144"/>
                  </a:lnTo>
                  <a:lnTo>
                    <a:pt x="44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7951075" y="603650"/>
              <a:ext cx="139925" cy="208075"/>
            </a:xfrm>
            <a:custGeom>
              <a:avLst/>
              <a:gdLst/>
              <a:ahLst/>
              <a:cxnLst/>
              <a:rect l="l" t="t" r="r" b="b"/>
              <a:pathLst>
                <a:path w="5597" h="8323" extrusionOk="0">
                  <a:moveTo>
                    <a:pt x="2501" y="0"/>
                  </a:moveTo>
                  <a:lnTo>
                    <a:pt x="2501" y="3870"/>
                  </a:lnTo>
                  <a:lnTo>
                    <a:pt x="1" y="3870"/>
                  </a:lnTo>
                  <a:lnTo>
                    <a:pt x="1" y="4453"/>
                  </a:lnTo>
                  <a:lnTo>
                    <a:pt x="2501" y="4453"/>
                  </a:lnTo>
                  <a:lnTo>
                    <a:pt x="2501" y="8323"/>
                  </a:lnTo>
                  <a:lnTo>
                    <a:pt x="3096" y="8323"/>
                  </a:lnTo>
                  <a:lnTo>
                    <a:pt x="3096" y="4453"/>
                  </a:lnTo>
                  <a:lnTo>
                    <a:pt x="5596" y="4453"/>
                  </a:lnTo>
                  <a:lnTo>
                    <a:pt x="5596" y="3870"/>
                  </a:lnTo>
                  <a:lnTo>
                    <a:pt x="3096" y="3870"/>
                  </a:lnTo>
                  <a:lnTo>
                    <a:pt x="3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7683175" y="603650"/>
              <a:ext cx="139925" cy="208075"/>
            </a:xfrm>
            <a:custGeom>
              <a:avLst/>
              <a:gdLst/>
              <a:ahLst/>
              <a:cxnLst/>
              <a:rect l="l" t="t" r="r" b="b"/>
              <a:pathLst>
                <a:path w="5597" h="8323" extrusionOk="0">
                  <a:moveTo>
                    <a:pt x="1" y="0"/>
                  </a:moveTo>
                  <a:lnTo>
                    <a:pt x="1" y="8323"/>
                  </a:lnTo>
                  <a:lnTo>
                    <a:pt x="5597" y="8323"/>
                  </a:lnTo>
                  <a:lnTo>
                    <a:pt x="55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7697775" y="618225"/>
              <a:ext cx="110750" cy="178625"/>
            </a:xfrm>
            <a:custGeom>
              <a:avLst/>
              <a:gdLst/>
              <a:ahLst/>
              <a:cxnLst/>
              <a:rect l="l" t="t" r="r" b="b"/>
              <a:pathLst>
                <a:path w="4430" h="7145" extrusionOk="0">
                  <a:moveTo>
                    <a:pt x="0" y="1"/>
                  </a:moveTo>
                  <a:lnTo>
                    <a:pt x="0" y="7144"/>
                  </a:lnTo>
                  <a:lnTo>
                    <a:pt x="4429" y="7144"/>
                  </a:lnTo>
                  <a:lnTo>
                    <a:pt x="44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7683175" y="603650"/>
              <a:ext cx="139925" cy="208075"/>
            </a:xfrm>
            <a:custGeom>
              <a:avLst/>
              <a:gdLst/>
              <a:ahLst/>
              <a:cxnLst/>
              <a:rect l="l" t="t" r="r" b="b"/>
              <a:pathLst>
                <a:path w="5597" h="8323" extrusionOk="0">
                  <a:moveTo>
                    <a:pt x="2501" y="0"/>
                  </a:moveTo>
                  <a:lnTo>
                    <a:pt x="2501" y="3870"/>
                  </a:lnTo>
                  <a:lnTo>
                    <a:pt x="1" y="3870"/>
                  </a:lnTo>
                  <a:lnTo>
                    <a:pt x="1" y="4453"/>
                  </a:lnTo>
                  <a:lnTo>
                    <a:pt x="2501" y="4453"/>
                  </a:lnTo>
                  <a:lnTo>
                    <a:pt x="2501" y="8323"/>
                  </a:lnTo>
                  <a:lnTo>
                    <a:pt x="3097" y="8323"/>
                  </a:lnTo>
                  <a:lnTo>
                    <a:pt x="3097" y="4453"/>
                  </a:lnTo>
                  <a:lnTo>
                    <a:pt x="5597" y="4453"/>
                  </a:lnTo>
                  <a:lnTo>
                    <a:pt x="5597" y="3870"/>
                  </a:lnTo>
                  <a:lnTo>
                    <a:pt x="3097" y="3870"/>
                  </a:lnTo>
                  <a:lnTo>
                    <a:pt x="30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7415300" y="603650"/>
              <a:ext cx="139925" cy="208075"/>
            </a:xfrm>
            <a:custGeom>
              <a:avLst/>
              <a:gdLst/>
              <a:ahLst/>
              <a:cxnLst/>
              <a:rect l="l" t="t" r="r" b="b"/>
              <a:pathLst>
                <a:path w="5597" h="8323" extrusionOk="0">
                  <a:moveTo>
                    <a:pt x="0" y="0"/>
                  </a:moveTo>
                  <a:lnTo>
                    <a:pt x="0" y="8323"/>
                  </a:lnTo>
                  <a:lnTo>
                    <a:pt x="5596" y="8323"/>
                  </a:lnTo>
                  <a:lnTo>
                    <a:pt x="55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7430175" y="618225"/>
              <a:ext cx="110450" cy="178625"/>
            </a:xfrm>
            <a:custGeom>
              <a:avLst/>
              <a:gdLst/>
              <a:ahLst/>
              <a:cxnLst/>
              <a:rect l="l" t="t" r="r" b="b"/>
              <a:pathLst>
                <a:path w="4418" h="7145" extrusionOk="0">
                  <a:moveTo>
                    <a:pt x="1" y="1"/>
                  </a:moveTo>
                  <a:lnTo>
                    <a:pt x="1" y="7144"/>
                  </a:lnTo>
                  <a:lnTo>
                    <a:pt x="4418" y="7144"/>
                  </a:lnTo>
                  <a:lnTo>
                    <a:pt x="44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7415300" y="603650"/>
              <a:ext cx="140225" cy="208075"/>
            </a:xfrm>
            <a:custGeom>
              <a:avLst/>
              <a:gdLst/>
              <a:ahLst/>
              <a:cxnLst/>
              <a:rect l="l" t="t" r="r" b="b"/>
              <a:pathLst>
                <a:path w="5609" h="8323" extrusionOk="0">
                  <a:moveTo>
                    <a:pt x="2513" y="0"/>
                  </a:moveTo>
                  <a:lnTo>
                    <a:pt x="2513" y="3870"/>
                  </a:lnTo>
                  <a:lnTo>
                    <a:pt x="0" y="3870"/>
                  </a:lnTo>
                  <a:lnTo>
                    <a:pt x="0" y="4453"/>
                  </a:lnTo>
                  <a:lnTo>
                    <a:pt x="2513" y="4453"/>
                  </a:lnTo>
                  <a:lnTo>
                    <a:pt x="2513" y="8323"/>
                  </a:lnTo>
                  <a:lnTo>
                    <a:pt x="3096" y="8323"/>
                  </a:lnTo>
                  <a:lnTo>
                    <a:pt x="3096" y="4453"/>
                  </a:lnTo>
                  <a:lnTo>
                    <a:pt x="5608" y="4453"/>
                  </a:lnTo>
                  <a:lnTo>
                    <a:pt x="5608" y="3870"/>
                  </a:lnTo>
                  <a:lnTo>
                    <a:pt x="3096" y="3870"/>
                  </a:lnTo>
                  <a:lnTo>
                    <a:pt x="3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8218675" y="940300"/>
              <a:ext cx="140225" cy="208075"/>
            </a:xfrm>
            <a:custGeom>
              <a:avLst/>
              <a:gdLst/>
              <a:ahLst/>
              <a:cxnLst/>
              <a:rect l="l" t="t" r="r" b="b"/>
              <a:pathLst>
                <a:path w="5609" h="8323" extrusionOk="0">
                  <a:moveTo>
                    <a:pt x="0" y="0"/>
                  </a:moveTo>
                  <a:lnTo>
                    <a:pt x="0" y="8323"/>
                  </a:lnTo>
                  <a:lnTo>
                    <a:pt x="5608" y="8323"/>
                  </a:lnTo>
                  <a:lnTo>
                    <a:pt x="56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8233550" y="954875"/>
              <a:ext cx="110450" cy="178625"/>
            </a:xfrm>
            <a:custGeom>
              <a:avLst/>
              <a:gdLst/>
              <a:ahLst/>
              <a:cxnLst/>
              <a:rect l="l" t="t" r="r" b="b"/>
              <a:pathLst>
                <a:path w="4418" h="7145" extrusionOk="0">
                  <a:moveTo>
                    <a:pt x="1" y="1"/>
                  </a:moveTo>
                  <a:lnTo>
                    <a:pt x="1" y="7144"/>
                  </a:lnTo>
                  <a:lnTo>
                    <a:pt x="4418" y="7144"/>
                  </a:lnTo>
                  <a:lnTo>
                    <a:pt x="44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8218675" y="940300"/>
              <a:ext cx="140225" cy="208075"/>
            </a:xfrm>
            <a:custGeom>
              <a:avLst/>
              <a:gdLst/>
              <a:ahLst/>
              <a:cxnLst/>
              <a:rect l="l" t="t" r="r" b="b"/>
              <a:pathLst>
                <a:path w="5609" h="8323" extrusionOk="0">
                  <a:moveTo>
                    <a:pt x="2512" y="0"/>
                  </a:moveTo>
                  <a:lnTo>
                    <a:pt x="2512" y="3870"/>
                  </a:lnTo>
                  <a:lnTo>
                    <a:pt x="0" y="3870"/>
                  </a:lnTo>
                  <a:lnTo>
                    <a:pt x="0" y="4453"/>
                  </a:lnTo>
                  <a:lnTo>
                    <a:pt x="2512" y="4453"/>
                  </a:lnTo>
                  <a:lnTo>
                    <a:pt x="2512" y="8323"/>
                  </a:lnTo>
                  <a:lnTo>
                    <a:pt x="3096" y="8323"/>
                  </a:lnTo>
                  <a:lnTo>
                    <a:pt x="3096" y="4453"/>
                  </a:lnTo>
                  <a:lnTo>
                    <a:pt x="5608" y="4453"/>
                  </a:lnTo>
                  <a:lnTo>
                    <a:pt x="5608" y="3870"/>
                  </a:lnTo>
                  <a:lnTo>
                    <a:pt x="3096" y="3870"/>
                  </a:lnTo>
                  <a:lnTo>
                    <a:pt x="3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7951075" y="940300"/>
              <a:ext cx="139925" cy="208075"/>
            </a:xfrm>
            <a:custGeom>
              <a:avLst/>
              <a:gdLst/>
              <a:ahLst/>
              <a:cxnLst/>
              <a:rect l="l" t="t" r="r" b="b"/>
              <a:pathLst>
                <a:path w="5597" h="8323" extrusionOk="0">
                  <a:moveTo>
                    <a:pt x="1" y="0"/>
                  </a:moveTo>
                  <a:lnTo>
                    <a:pt x="1" y="8323"/>
                  </a:lnTo>
                  <a:lnTo>
                    <a:pt x="5596" y="8323"/>
                  </a:lnTo>
                  <a:lnTo>
                    <a:pt x="55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965650" y="955175"/>
              <a:ext cx="110475" cy="178625"/>
            </a:xfrm>
            <a:custGeom>
              <a:avLst/>
              <a:gdLst/>
              <a:ahLst/>
              <a:cxnLst/>
              <a:rect l="l" t="t" r="r" b="b"/>
              <a:pathLst>
                <a:path w="4419" h="7145" extrusionOk="0">
                  <a:moveTo>
                    <a:pt x="1" y="1"/>
                  </a:moveTo>
                  <a:lnTo>
                    <a:pt x="1" y="7144"/>
                  </a:lnTo>
                  <a:lnTo>
                    <a:pt x="4418" y="7144"/>
                  </a:lnTo>
                  <a:lnTo>
                    <a:pt x="44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951075" y="940300"/>
              <a:ext cx="139925" cy="208075"/>
            </a:xfrm>
            <a:custGeom>
              <a:avLst/>
              <a:gdLst/>
              <a:ahLst/>
              <a:cxnLst/>
              <a:rect l="l" t="t" r="r" b="b"/>
              <a:pathLst>
                <a:path w="5597" h="8323" extrusionOk="0">
                  <a:moveTo>
                    <a:pt x="2501" y="0"/>
                  </a:moveTo>
                  <a:lnTo>
                    <a:pt x="2501" y="3870"/>
                  </a:lnTo>
                  <a:lnTo>
                    <a:pt x="1" y="3870"/>
                  </a:lnTo>
                  <a:lnTo>
                    <a:pt x="1" y="4453"/>
                  </a:lnTo>
                  <a:lnTo>
                    <a:pt x="2501" y="4453"/>
                  </a:lnTo>
                  <a:lnTo>
                    <a:pt x="2501" y="8323"/>
                  </a:lnTo>
                  <a:lnTo>
                    <a:pt x="3096" y="8323"/>
                  </a:lnTo>
                  <a:lnTo>
                    <a:pt x="3096" y="4453"/>
                  </a:lnTo>
                  <a:lnTo>
                    <a:pt x="5596" y="4453"/>
                  </a:lnTo>
                  <a:lnTo>
                    <a:pt x="5596" y="3870"/>
                  </a:lnTo>
                  <a:lnTo>
                    <a:pt x="3096" y="3870"/>
                  </a:lnTo>
                  <a:lnTo>
                    <a:pt x="3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7683175" y="940300"/>
              <a:ext cx="139925" cy="208075"/>
            </a:xfrm>
            <a:custGeom>
              <a:avLst/>
              <a:gdLst/>
              <a:ahLst/>
              <a:cxnLst/>
              <a:rect l="l" t="t" r="r" b="b"/>
              <a:pathLst>
                <a:path w="5597" h="8323" extrusionOk="0">
                  <a:moveTo>
                    <a:pt x="1" y="0"/>
                  </a:moveTo>
                  <a:lnTo>
                    <a:pt x="1" y="8323"/>
                  </a:lnTo>
                  <a:lnTo>
                    <a:pt x="5597" y="8323"/>
                  </a:lnTo>
                  <a:lnTo>
                    <a:pt x="55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7697775" y="955175"/>
              <a:ext cx="110750" cy="178625"/>
            </a:xfrm>
            <a:custGeom>
              <a:avLst/>
              <a:gdLst/>
              <a:ahLst/>
              <a:cxnLst/>
              <a:rect l="l" t="t" r="r" b="b"/>
              <a:pathLst>
                <a:path w="4430" h="7145" extrusionOk="0">
                  <a:moveTo>
                    <a:pt x="0" y="1"/>
                  </a:moveTo>
                  <a:lnTo>
                    <a:pt x="0" y="7144"/>
                  </a:lnTo>
                  <a:lnTo>
                    <a:pt x="4429" y="7144"/>
                  </a:lnTo>
                  <a:lnTo>
                    <a:pt x="44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7683175" y="940300"/>
              <a:ext cx="139925" cy="208075"/>
            </a:xfrm>
            <a:custGeom>
              <a:avLst/>
              <a:gdLst/>
              <a:ahLst/>
              <a:cxnLst/>
              <a:rect l="l" t="t" r="r" b="b"/>
              <a:pathLst>
                <a:path w="5597" h="8323" extrusionOk="0">
                  <a:moveTo>
                    <a:pt x="2501" y="0"/>
                  </a:moveTo>
                  <a:lnTo>
                    <a:pt x="2501" y="3870"/>
                  </a:lnTo>
                  <a:lnTo>
                    <a:pt x="1" y="3870"/>
                  </a:lnTo>
                  <a:lnTo>
                    <a:pt x="1" y="4453"/>
                  </a:lnTo>
                  <a:lnTo>
                    <a:pt x="2501" y="4453"/>
                  </a:lnTo>
                  <a:lnTo>
                    <a:pt x="2501" y="8323"/>
                  </a:lnTo>
                  <a:lnTo>
                    <a:pt x="3097" y="8323"/>
                  </a:lnTo>
                  <a:lnTo>
                    <a:pt x="3097" y="4453"/>
                  </a:lnTo>
                  <a:lnTo>
                    <a:pt x="5597" y="4453"/>
                  </a:lnTo>
                  <a:lnTo>
                    <a:pt x="5597" y="3870"/>
                  </a:lnTo>
                  <a:lnTo>
                    <a:pt x="3097" y="3870"/>
                  </a:lnTo>
                  <a:lnTo>
                    <a:pt x="30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7415300" y="940300"/>
              <a:ext cx="139925" cy="208075"/>
            </a:xfrm>
            <a:custGeom>
              <a:avLst/>
              <a:gdLst/>
              <a:ahLst/>
              <a:cxnLst/>
              <a:rect l="l" t="t" r="r" b="b"/>
              <a:pathLst>
                <a:path w="5597" h="8323" extrusionOk="0">
                  <a:moveTo>
                    <a:pt x="0" y="0"/>
                  </a:moveTo>
                  <a:lnTo>
                    <a:pt x="0" y="8323"/>
                  </a:lnTo>
                  <a:lnTo>
                    <a:pt x="5596" y="8323"/>
                  </a:lnTo>
                  <a:lnTo>
                    <a:pt x="55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7430175" y="955175"/>
              <a:ext cx="110450" cy="178625"/>
            </a:xfrm>
            <a:custGeom>
              <a:avLst/>
              <a:gdLst/>
              <a:ahLst/>
              <a:cxnLst/>
              <a:rect l="l" t="t" r="r" b="b"/>
              <a:pathLst>
                <a:path w="4418" h="7145" extrusionOk="0">
                  <a:moveTo>
                    <a:pt x="1" y="1"/>
                  </a:moveTo>
                  <a:lnTo>
                    <a:pt x="1" y="7144"/>
                  </a:lnTo>
                  <a:lnTo>
                    <a:pt x="4418" y="7144"/>
                  </a:lnTo>
                  <a:lnTo>
                    <a:pt x="44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7415300" y="940300"/>
              <a:ext cx="140225" cy="208075"/>
            </a:xfrm>
            <a:custGeom>
              <a:avLst/>
              <a:gdLst/>
              <a:ahLst/>
              <a:cxnLst/>
              <a:rect l="l" t="t" r="r" b="b"/>
              <a:pathLst>
                <a:path w="5609" h="8323" extrusionOk="0">
                  <a:moveTo>
                    <a:pt x="2513" y="0"/>
                  </a:moveTo>
                  <a:lnTo>
                    <a:pt x="2513" y="3870"/>
                  </a:lnTo>
                  <a:lnTo>
                    <a:pt x="0" y="3870"/>
                  </a:lnTo>
                  <a:lnTo>
                    <a:pt x="0" y="4453"/>
                  </a:lnTo>
                  <a:lnTo>
                    <a:pt x="2513" y="4453"/>
                  </a:lnTo>
                  <a:lnTo>
                    <a:pt x="2513" y="8323"/>
                  </a:lnTo>
                  <a:lnTo>
                    <a:pt x="3096" y="8323"/>
                  </a:lnTo>
                  <a:lnTo>
                    <a:pt x="3096" y="4453"/>
                  </a:lnTo>
                  <a:lnTo>
                    <a:pt x="5608" y="4453"/>
                  </a:lnTo>
                  <a:lnTo>
                    <a:pt x="5608" y="3870"/>
                  </a:lnTo>
                  <a:lnTo>
                    <a:pt x="3096" y="3870"/>
                  </a:lnTo>
                  <a:lnTo>
                    <a:pt x="3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7687950" y="349150"/>
              <a:ext cx="145275" cy="144975"/>
            </a:xfrm>
            <a:custGeom>
              <a:avLst/>
              <a:gdLst/>
              <a:ahLst/>
              <a:cxnLst/>
              <a:rect l="l" t="t" r="r" b="b"/>
              <a:pathLst>
                <a:path w="5811" h="5799" extrusionOk="0">
                  <a:moveTo>
                    <a:pt x="0" y="1"/>
                  </a:moveTo>
                  <a:lnTo>
                    <a:pt x="0" y="5799"/>
                  </a:lnTo>
                  <a:lnTo>
                    <a:pt x="5811" y="5799"/>
                  </a:lnTo>
                  <a:lnTo>
                    <a:pt x="58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7706700" y="367900"/>
              <a:ext cx="107775" cy="107775"/>
            </a:xfrm>
            <a:custGeom>
              <a:avLst/>
              <a:gdLst/>
              <a:ahLst/>
              <a:cxnLst/>
              <a:rect l="l" t="t" r="r" b="b"/>
              <a:pathLst>
                <a:path w="4311" h="4311" extrusionOk="0">
                  <a:moveTo>
                    <a:pt x="1" y="1"/>
                  </a:moveTo>
                  <a:lnTo>
                    <a:pt x="1" y="4311"/>
                  </a:lnTo>
                  <a:lnTo>
                    <a:pt x="4311" y="4311"/>
                  </a:lnTo>
                  <a:lnTo>
                    <a:pt x="43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7948400" y="349150"/>
              <a:ext cx="144975" cy="144975"/>
            </a:xfrm>
            <a:custGeom>
              <a:avLst/>
              <a:gdLst/>
              <a:ahLst/>
              <a:cxnLst/>
              <a:rect l="l" t="t" r="r" b="b"/>
              <a:pathLst>
                <a:path w="5799" h="5799" extrusionOk="0">
                  <a:moveTo>
                    <a:pt x="0" y="1"/>
                  </a:moveTo>
                  <a:lnTo>
                    <a:pt x="0" y="5799"/>
                  </a:lnTo>
                  <a:lnTo>
                    <a:pt x="5799" y="5799"/>
                  </a:lnTo>
                  <a:lnTo>
                    <a:pt x="57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7967150" y="367900"/>
              <a:ext cx="107475" cy="107775"/>
            </a:xfrm>
            <a:custGeom>
              <a:avLst/>
              <a:gdLst/>
              <a:ahLst/>
              <a:cxnLst/>
              <a:rect l="l" t="t" r="r" b="b"/>
              <a:pathLst>
                <a:path w="4299" h="4311" extrusionOk="0">
                  <a:moveTo>
                    <a:pt x="0" y="1"/>
                  </a:moveTo>
                  <a:lnTo>
                    <a:pt x="0" y="4311"/>
                  </a:lnTo>
                  <a:lnTo>
                    <a:pt x="4299" y="4311"/>
                  </a:lnTo>
                  <a:lnTo>
                    <a:pt x="42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7370050" y="1317725"/>
              <a:ext cx="1041525" cy="140225"/>
            </a:xfrm>
            <a:custGeom>
              <a:avLst/>
              <a:gdLst/>
              <a:ahLst/>
              <a:cxnLst/>
              <a:rect l="l" t="t" r="r" b="b"/>
              <a:pathLst>
                <a:path w="41661" h="5609" extrusionOk="0">
                  <a:moveTo>
                    <a:pt x="1" y="0"/>
                  </a:moveTo>
                  <a:lnTo>
                    <a:pt x="1" y="5608"/>
                  </a:lnTo>
                  <a:lnTo>
                    <a:pt x="41661" y="5608"/>
                  </a:lnTo>
                  <a:lnTo>
                    <a:pt x="416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7620675" y="729250"/>
              <a:ext cx="539975" cy="15200"/>
            </a:xfrm>
            <a:custGeom>
              <a:avLst/>
              <a:gdLst/>
              <a:ahLst/>
              <a:cxnLst/>
              <a:rect l="l" t="t" r="r" b="b"/>
              <a:pathLst>
                <a:path w="21599" h="608" extrusionOk="0">
                  <a:moveTo>
                    <a:pt x="417" y="1"/>
                  </a:moveTo>
                  <a:cubicBezTo>
                    <a:pt x="1" y="1"/>
                    <a:pt x="1" y="608"/>
                    <a:pt x="417" y="608"/>
                  </a:cubicBezTo>
                  <a:lnTo>
                    <a:pt x="21194" y="608"/>
                  </a:lnTo>
                  <a:cubicBezTo>
                    <a:pt x="21599" y="608"/>
                    <a:pt x="21599" y="1"/>
                    <a:pt x="211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29"/>
          <p:cNvGrpSpPr/>
          <p:nvPr/>
        </p:nvGrpSpPr>
        <p:grpSpPr>
          <a:xfrm flipH="1">
            <a:off x="5943352" y="1275699"/>
            <a:ext cx="3584415" cy="4225239"/>
            <a:chOff x="3348125" y="-399375"/>
            <a:chExt cx="1305825" cy="1857325"/>
          </a:xfrm>
          <a:blipFill>
            <a:blip r:embed="rId4"/>
            <a:stretch>
              <a:fillRect/>
            </a:stretch>
          </a:blipFill>
        </p:grpSpPr>
        <p:sp>
          <p:nvSpPr>
            <p:cNvPr id="372" name="Google Shape;372;p29"/>
            <p:cNvSpPr/>
            <p:nvPr/>
          </p:nvSpPr>
          <p:spPr>
            <a:xfrm>
              <a:off x="3506775" y="-257175"/>
              <a:ext cx="988525" cy="1715125"/>
            </a:xfrm>
            <a:custGeom>
              <a:avLst/>
              <a:gdLst/>
              <a:ahLst/>
              <a:cxnLst/>
              <a:rect l="l" t="t" r="r" b="b"/>
              <a:pathLst>
                <a:path w="39541" h="68605" extrusionOk="0">
                  <a:moveTo>
                    <a:pt x="19777" y="1"/>
                  </a:moveTo>
                  <a:lnTo>
                    <a:pt x="0" y="14871"/>
                  </a:lnTo>
                  <a:lnTo>
                    <a:pt x="0" y="68604"/>
                  </a:lnTo>
                  <a:lnTo>
                    <a:pt x="39541" y="68604"/>
                  </a:lnTo>
                  <a:lnTo>
                    <a:pt x="39541" y="14871"/>
                  </a:lnTo>
                  <a:lnTo>
                    <a:pt x="197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4495275" y="148825"/>
              <a:ext cx="45875" cy="1109100"/>
            </a:xfrm>
            <a:custGeom>
              <a:avLst/>
              <a:gdLst/>
              <a:ahLst/>
              <a:cxnLst/>
              <a:rect l="l" t="t" r="r" b="b"/>
              <a:pathLst>
                <a:path w="1835" h="44364" extrusionOk="0">
                  <a:moveTo>
                    <a:pt x="1" y="1"/>
                  </a:moveTo>
                  <a:lnTo>
                    <a:pt x="1" y="44363"/>
                  </a:lnTo>
                  <a:lnTo>
                    <a:pt x="1835" y="44363"/>
                  </a:lnTo>
                  <a:lnTo>
                    <a:pt x="18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3461225" y="-330100"/>
              <a:ext cx="1034075" cy="1361500"/>
            </a:xfrm>
            <a:custGeom>
              <a:avLst/>
              <a:gdLst/>
              <a:ahLst/>
              <a:cxnLst/>
              <a:rect l="l" t="t" r="r" b="b"/>
              <a:pathLst>
                <a:path w="41363" h="54460" extrusionOk="0">
                  <a:moveTo>
                    <a:pt x="21051" y="9430"/>
                  </a:moveTo>
                  <a:lnTo>
                    <a:pt x="21051" y="17788"/>
                  </a:lnTo>
                  <a:lnTo>
                    <a:pt x="12978" y="17788"/>
                  </a:lnTo>
                  <a:lnTo>
                    <a:pt x="12978" y="9430"/>
                  </a:lnTo>
                  <a:close/>
                  <a:moveTo>
                    <a:pt x="30219" y="9430"/>
                  </a:moveTo>
                  <a:lnTo>
                    <a:pt x="30219" y="17788"/>
                  </a:lnTo>
                  <a:lnTo>
                    <a:pt x="22134" y="17788"/>
                  </a:lnTo>
                  <a:lnTo>
                    <a:pt x="22134" y="9430"/>
                  </a:lnTo>
                  <a:close/>
                  <a:moveTo>
                    <a:pt x="21051" y="19158"/>
                  </a:moveTo>
                  <a:lnTo>
                    <a:pt x="21051" y="32612"/>
                  </a:lnTo>
                  <a:lnTo>
                    <a:pt x="12978" y="32612"/>
                  </a:lnTo>
                  <a:lnTo>
                    <a:pt x="12978" y="19158"/>
                  </a:lnTo>
                  <a:close/>
                  <a:moveTo>
                    <a:pt x="30219" y="19158"/>
                  </a:moveTo>
                  <a:lnTo>
                    <a:pt x="30219" y="32612"/>
                  </a:lnTo>
                  <a:lnTo>
                    <a:pt x="22134" y="32612"/>
                  </a:lnTo>
                  <a:lnTo>
                    <a:pt x="22134" y="19158"/>
                  </a:lnTo>
                  <a:close/>
                  <a:moveTo>
                    <a:pt x="15955" y="33981"/>
                  </a:moveTo>
                  <a:lnTo>
                    <a:pt x="15753" y="34171"/>
                  </a:lnTo>
                  <a:lnTo>
                    <a:pt x="15753" y="34183"/>
                  </a:lnTo>
                  <a:lnTo>
                    <a:pt x="12978" y="36957"/>
                  </a:lnTo>
                  <a:lnTo>
                    <a:pt x="12978" y="33981"/>
                  </a:lnTo>
                  <a:close/>
                  <a:moveTo>
                    <a:pt x="30219" y="33981"/>
                  </a:moveTo>
                  <a:lnTo>
                    <a:pt x="30219" y="36957"/>
                  </a:lnTo>
                  <a:lnTo>
                    <a:pt x="27433" y="34183"/>
                  </a:lnTo>
                  <a:lnTo>
                    <a:pt x="27242" y="33981"/>
                  </a:lnTo>
                  <a:close/>
                  <a:moveTo>
                    <a:pt x="21051" y="33981"/>
                  </a:moveTo>
                  <a:lnTo>
                    <a:pt x="21051" y="37719"/>
                  </a:lnTo>
                  <a:lnTo>
                    <a:pt x="17515" y="34183"/>
                  </a:lnTo>
                  <a:lnTo>
                    <a:pt x="17324" y="33981"/>
                  </a:lnTo>
                  <a:close/>
                  <a:moveTo>
                    <a:pt x="25873" y="33981"/>
                  </a:moveTo>
                  <a:lnTo>
                    <a:pt x="25671" y="34183"/>
                  </a:lnTo>
                  <a:lnTo>
                    <a:pt x="22134" y="37719"/>
                  </a:lnTo>
                  <a:lnTo>
                    <a:pt x="22134" y="33981"/>
                  </a:lnTo>
                  <a:close/>
                  <a:moveTo>
                    <a:pt x="11883" y="33981"/>
                  </a:moveTo>
                  <a:lnTo>
                    <a:pt x="11883" y="37779"/>
                  </a:lnTo>
                  <a:lnTo>
                    <a:pt x="8085" y="33981"/>
                  </a:lnTo>
                  <a:close/>
                  <a:moveTo>
                    <a:pt x="35100" y="33981"/>
                  </a:moveTo>
                  <a:lnTo>
                    <a:pt x="31302" y="37779"/>
                  </a:lnTo>
                  <a:lnTo>
                    <a:pt x="31302" y="33981"/>
                  </a:lnTo>
                  <a:close/>
                  <a:moveTo>
                    <a:pt x="7394" y="35064"/>
                  </a:moveTo>
                  <a:lnTo>
                    <a:pt x="10716" y="38374"/>
                  </a:lnTo>
                  <a:lnTo>
                    <a:pt x="4085" y="38374"/>
                  </a:lnTo>
                  <a:lnTo>
                    <a:pt x="7394" y="35064"/>
                  </a:lnTo>
                  <a:close/>
                  <a:moveTo>
                    <a:pt x="16634" y="35064"/>
                  </a:moveTo>
                  <a:lnTo>
                    <a:pt x="19944" y="38374"/>
                  </a:lnTo>
                  <a:lnTo>
                    <a:pt x="13312" y="38374"/>
                  </a:lnTo>
                  <a:lnTo>
                    <a:pt x="16634" y="35064"/>
                  </a:lnTo>
                  <a:close/>
                  <a:moveTo>
                    <a:pt x="26552" y="35064"/>
                  </a:moveTo>
                  <a:lnTo>
                    <a:pt x="29873" y="38374"/>
                  </a:lnTo>
                  <a:lnTo>
                    <a:pt x="23242" y="38374"/>
                  </a:lnTo>
                  <a:lnTo>
                    <a:pt x="26552" y="35064"/>
                  </a:lnTo>
                  <a:close/>
                  <a:moveTo>
                    <a:pt x="35791" y="35064"/>
                  </a:moveTo>
                  <a:lnTo>
                    <a:pt x="39101" y="38374"/>
                  </a:lnTo>
                  <a:lnTo>
                    <a:pt x="32469" y="38374"/>
                  </a:lnTo>
                  <a:lnTo>
                    <a:pt x="35791" y="35064"/>
                  </a:lnTo>
                  <a:close/>
                  <a:moveTo>
                    <a:pt x="21051" y="39755"/>
                  </a:moveTo>
                  <a:lnTo>
                    <a:pt x="21051" y="53090"/>
                  </a:lnTo>
                  <a:lnTo>
                    <a:pt x="12978" y="53090"/>
                  </a:lnTo>
                  <a:lnTo>
                    <a:pt x="12978" y="39755"/>
                  </a:lnTo>
                  <a:close/>
                  <a:moveTo>
                    <a:pt x="30219" y="39755"/>
                  </a:moveTo>
                  <a:lnTo>
                    <a:pt x="30219" y="53090"/>
                  </a:lnTo>
                  <a:lnTo>
                    <a:pt x="22134" y="53090"/>
                  </a:lnTo>
                  <a:lnTo>
                    <a:pt x="22134" y="39755"/>
                  </a:lnTo>
                  <a:close/>
                  <a:moveTo>
                    <a:pt x="21051" y="1"/>
                  </a:moveTo>
                  <a:lnTo>
                    <a:pt x="21051" y="7394"/>
                  </a:lnTo>
                  <a:lnTo>
                    <a:pt x="16050" y="2394"/>
                  </a:lnTo>
                  <a:lnTo>
                    <a:pt x="15181" y="3263"/>
                  </a:lnTo>
                  <a:lnTo>
                    <a:pt x="19967" y="8049"/>
                  </a:lnTo>
                  <a:lnTo>
                    <a:pt x="11693" y="8049"/>
                  </a:lnTo>
                  <a:lnTo>
                    <a:pt x="11693" y="9418"/>
                  </a:lnTo>
                  <a:lnTo>
                    <a:pt x="11883" y="9418"/>
                  </a:lnTo>
                  <a:lnTo>
                    <a:pt x="11883" y="16907"/>
                  </a:lnTo>
                  <a:lnTo>
                    <a:pt x="5739" y="11264"/>
                  </a:lnTo>
                  <a:lnTo>
                    <a:pt x="4775" y="12300"/>
                  </a:lnTo>
                  <a:lnTo>
                    <a:pt x="10752" y="17788"/>
                  </a:lnTo>
                  <a:lnTo>
                    <a:pt x="1822" y="17788"/>
                  </a:lnTo>
                  <a:lnTo>
                    <a:pt x="1" y="19158"/>
                  </a:lnTo>
                  <a:lnTo>
                    <a:pt x="11895" y="19158"/>
                  </a:lnTo>
                  <a:lnTo>
                    <a:pt x="11895" y="32612"/>
                  </a:lnTo>
                  <a:lnTo>
                    <a:pt x="1834" y="32612"/>
                  </a:lnTo>
                  <a:lnTo>
                    <a:pt x="1834" y="33981"/>
                  </a:lnTo>
                  <a:lnTo>
                    <a:pt x="6716" y="33981"/>
                  </a:lnTo>
                  <a:lnTo>
                    <a:pt x="6525" y="34171"/>
                  </a:lnTo>
                  <a:lnTo>
                    <a:pt x="2322" y="38374"/>
                  </a:lnTo>
                  <a:lnTo>
                    <a:pt x="1834" y="38374"/>
                  </a:lnTo>
                  <a:lnTo>
                    <a:pt x="1834" y="39755"/>
                  </a:lnTo>
                  <a:lnTo>
                    <a:pt x="11883" y="39755"/>
                  </a:lnTo>
                  <a:lnTo>
                    <a:pt x="11883" y="53090"/>
                  </a:lnTo>
                  <a:lnTo>
                    <a:pt x="1822" y="53090"/>
                  </a:lnTo>
                  <a:lnTo>
                    <a:pt x="1822" y="54460"/>
                  </a:lnTo>
                  <a:lnTo>
                    <a:pt x="41363" y="54460"/>
                  </a:lnTo>
                  <a:lnTo>
                    <a:pt x="41363" y="53090"/>
                  </a:lnTo>
                  <a:lnTo>
                    <a:pt x="31302" y="53090"/>
                  </a:lnTo>
                  <a:lnTo>
                    <a:pt x="31302" y="39755"/>
                  </a:lnTo>
                  <a:lnTo>
                    <a:pt x="41363" y="39755"/>
                  </a:lnTo>
                  <a:lnTo>
                    <a:pt x="41363" y="38374"/>
                  </a:lnTo>
                  <a:lnTo>
                    <a:pt x="40863" y="38374"/>
                  </a:lnTo>
                  <a:lnTo>
                    <a:pt x="36672" y="34171"/>
                  </a:lnTo>
                  <a:lnTo>
                    <a:pt x="36470" y="33981"/>
                  </a:lnTo>
                  <a:lnTo>
                    <a:pt x="41363" y="33981"/>
                  </a:lnTo>
                  <a:lnTo>
                    <a:pt x="41363" y="32612"/>
                  </a:lnTo>
                  <a:lnTo>
                    <a:pt x="31302" y="32612"/>
                  </a:lnTo>
                  <a:lnTo>
                    <a:pt x="31302" y="19158"/>
                  </a:lnTo>
                  <a:lnTo>
                    <a:pt x="41363" y="19158"/>
                  </a:lnTo>
                  <a:lnTo>
                    <a:pt x="41363" y="17788"/>
                  </a:lnTo>
                  <a:lnTo>
                    <a:pt x="32445" y="17788"/>
                  </a:lnTo>
                  <a:lnTo>
                    <a:pt x="38410" y="12312"/>
                  </a:lnTo>
                  <a:lnTo>
                    <a:pt x="37458" y="11264"/>
                  </a:lnTo>
                  <a:lnTo>
                    <a:pt x="31302" y="16907"/>
                  </a:lnTo>
                  <a:lnTo>
                    <a:pt x="31302" y="9430"/>
                  </a:lnTo>
                  <a:lnTo>
                    <a:pt x="31493" y="9430"/>
                  </a:lnTo>
                  <a:lnTo>
                    <a:pt x="31493" y="8049"/>
                  </a:lnTo>
                  <a:lnTo>
                    <a:pt x="23218" y="8049"/>
                  </a:lnTo>
                  <a:lnTo>
                    <a:pt x="28004" y="3263"/>
                  </a:lnTo>
                  <a:lnTo>
                    <a:pt x="27135" y="2394"/>
                  </a:lnTo>
                  <a:lnTo>
                    <a:pt x="22134" y="7394"/>
                  </a:lnTo>
                  <a:lnTo>
                    <a:pt x="221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3506775" y="1387975"/>
              <a:ext cx="988525" cy="69975"/>
            </a:xfrm>
            <a:custGeom>
              <a:avLst/>
              <a:gdLst/>
              <a:ahLst/>
              <a:cxnLst/>
              <a:rect l="l" t="t" r="r" b="b"/>
              <a:pathLst>
                <a:path w="39541" h="2799" extrusionOk="0">
                  <a:moveTo>
                    <a:pt x="0" y="0"/>
                  </a:moveTo>
                  <a:lnTo>
                    <a:pt x="0" y="2798"/>
                  </a:lnTo>
                  <a:lnTo>
                    <a:pt x="39541" y="2798"/>
                  </a:lnTo>
                  <a:lnTo>
                    <a:pt x="395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4495275" y="114600"/>
              <a:ext cx="45875" cy="34250"/>
            </a:xfrm>
            <a:custGeom>
              <a:avLst/>
              <a:gdLst/>
              <a:ahLst/>
              <a:cxnLst/>
              <a:rect l="l" t="t" r="r" b="b"/>
              <a:pathLst>
                <a:path w="1835" h="1370" extrusionOk="0">
                  <a:moveTo>
                    <a:pt x="1" y="0"/>
                  </a:moveTo>
                  <a:lnTo>
                    <a:pt x="1" y="1370"/>
                  </a:lnTo>
                  <a:lnTo>
                    <a:pt x="1835" y="137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3617500" y="-267300"/>
              <a:ext cx="129500" cy="172975"/>
            </a:xfrm>
            <a:custGeom>
              <a:avLst/>
              <a:gdLst/>
              <a:ahLst/>
              <a:cxnLst/>
              <a:rect l="l" t="t" r="r" b="b"/>
              <a:pathLst>
                <a:path w="5180" h="6919" extrusionOk="0">
                  <a:moveTo>
                    <a:pt x="0" y="1"/>
                  </a:moveTo>
                  <a:lnTo>
                    <a:pt x="0" y="6918"/>
                  </a:lnTo>
                  <a:lnTo>
                    <a:pt x="5180" y="6918"/>
                  </a:lnTo>
                  <a:lnTo>
                    <a:pt x="51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3596375" y="-301525"/>
              <a:ext cx="171750" cy="34250"/>
            </a:xfrm>
            <a:custGeom>
              <a:avLst/>
              <a:gdLst/>
              <a:ahLst/>
              <a:cxnLst/>
              <a:rect l="l" t="t" r="r" b="b"/>
              <a:pathLst>
                <a:path w="6870" h="1370" extrusionOk="0">
                  <a:moveTo>
                    <a:pt x="0" y="1"/>
                  </a:moveTo>
                  <a:lnTo>
                    <a:pt x="0" y="1370"/>
                  </a:lnTo>
                  <a:lnTo>
                    <a:pt x="6870" y="1370"/>
                  </a:lnTo>
                  <a:lnTo>
                    <a:pt x="68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3918725" y="-72925"/>
              <a:ext cx="164625" cy="164925"/>
            </a:xfrm>
            <a:custGeom>
              <a:avLst/>
              <a:gdLst/>
              <a:ahLst/>
              <a:cxnLst/>
              <a:rect l="l" t="t" r="r" b="b"/>
              <a:pathLst>
                <a:path w="6585" h="6597" extrusionOk="0">
                  <a:moveTo>
                    <a:pt x="1" y="0"/>
                  </a:moveTo>
                  <a:lnTo>
                    <a:pt x="1" y="6597"/>
                  </a:lnTo>
                  <a:lnTo>
                    <a:pt x="6585" y="6597"/>
                  </a:lnTo>
                  <a:lnTo>
                    <a:pt x="65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3936300" y="-55375"/>
              <a:ext cx="129500" cy="129525"/>
            </a:xfrm>
            <a:custGeom>
              <a:avLst/>
              <a:gdLst/>
              <a:ahLst/>
              <a:cxnLst/>
              <a:rect l="l" t="t" r="r" b="b"/>
              <a:pathLst>
                <a:path w="5180" h="5181" extrusionOk="0">
                  <a:moveTo>
                    <a:pt x="0" y="1"/>
                  </a:moveTo>
                  <a:lnTo>
                    <a:pt x="0" y="5180"/>
                  </a:lnTo>
                  <a:lnTo>
                    <a:pt x="5179" y="5180"/>
                  </a:lnTo>
                  <a:lnTo>
                    <a:pt x="51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3919325" y="-72925"/>
              <a:ext cx="163425" cy="163450"/>
            </a:xfrm>
            <a:custGeom>
              <a:avLst/>
              <a:gdLst/>
              <a:ahLst/>
              <a:cxnLst/>
              <a:rect l="l" t="t" r="r" b="b"/>
              <a:pathLst>
                <a:path w="6537" h="6538" extrusionOk="0">
                  <a:moveTo>
                    <a:pt x="2917" y="0"/>
                  </a:moveTo>
                  <a:lnTo>
                    <a:pt x="2917" y="2918"/>
                  </a:lnTo>
                  <a:lnTo>
                    <a:pt x="0" y="2918"/>
                  </a:lnTo>
                  <a:lnTo>
                    <a:pt x="0" y="3620"/>
                  </a:lnTo>
                  <a:lnTo>
                    <a:pt x="2917" y="3620"/>
                  </a:lnTo>
                  <a:lnTo>
                    <a:pt x="2917" y="6537"/>
                  </a:lnTo>
                  <a:lnTo>
                    <a:pt x="3620" y="6537"/>
                  </a:lnTo>
                  <a:lnTo>
                    <a:pt x="3620" y="3620"/>
                  </a:lnTo>
                  <a:lnTo>
                    <a:pt x="6537" y="3620"/>
                  </a:lnTo>
                  <a:lnTo>
                    <a:pt x="6537" y="2918"/>
                  </a:lnTo>
                  <a:lnTo>
                    <a:pt x="3620" y="2918"/>
                  </a:lnTo>
                  <a:lnTo>
                    <a:pt x="36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3836275" y="-72925"/>
              <a:ext cx="82475" cy="164925"/>
            </a:xfrm>
            <a:custGeom>
              <a:avLst/>
              <a:gdLst/>
              <a:ahLst/>
              <a:cxnLst/>
              <a:rect l="l" t="t" r="r" b="b"/>
              <a:pathLst>
                <a:path w="3299" h="6597" extrusionOk="0">
                  <a:moveTo>
                    <a:pt x="1" y="0"/>
                  </a:moveTo>
                  <a:lnTo>
                    <a:pt x="1" y="6597"/>
                  </a:lnTo>
                  <a:lnTo>
                    <a:pt x="3299" y="6597"/>
                  </a:lnTo>
                  <a:lnTo>
                    <a:pt x="32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4082725" y="-72925"/>
              <a:ext cx="82475" cy="164925"/>
            </a:xfrm>
            <a:custGeom>
              <a:avLst/>
              <a:gdLst/>
              <a:ahLst/>
              <a:cxnLst/>
              <a:rect l="l" t="t" r="r" b="b"/>
              <a:pathLst>
                <a:path w="3299" h="6597" extrusionOk="0">
                  <a:moveTo>
                    <a:pt x="1" y="0"/>
                  </a:moveTo>
                  <a:lnTo>
                    <a:pt x="1" y="6597"/>
                  </a:lnTo>
                  <a:lnTo>
                    <a:pt x="3299" y="6597"/>
                  </a:lnTo>
                  <a:lnTo>
                    <a:pt x="32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3712150" y="200025"/>
              <a:ext cx="164925" cy="246175"/>
            </a:xfrm>
            <a:custGeom>
              <a:avLst/>
              <a:gdLst/>
              <a:ahLst/>
              <a:cxnLst/>
              <a:rect l="l" t="t" r="r" b="b"/>
              <a:pathLst>
                <a:path w="6597" h="9847" extrusionOk="0">
                  <a:moveTo>
                    <a:pt x="1" y="1"/>
                  </a:moveTo>
                  <a:lnTo>
                    <a:pt x="1" y="9847"/>
                  </a:lnTo>
                  <a:lnTo>
                    <a:pt x="6597" y="9847"/>
                  </a:lnTo>
                  <a:lnTo>
                    <a:pt x="65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3729725" y="217875"/>
              <a:ext cx="129800" cy="210775"/>
            </a:xfrm>
            <a:custGeom>
              <a:avLst/>
              <a:gdLst/>
              <a:ahLst/>
              <a:cxnLst/>
              <a:rect l="l" t="t" r="r" b="b"/>
              <a:pathLst>
                <a:path w="5192" h="8431" extrusionOk="0">
                  <a:moveTo>
                    <a:pt x="0" y="1"/>
                  </a:moveTo>
                  <a:lnTo>
                    <a:pt x="0" y="8430"/>
                  </a:lnTo>
                  <a:lnTo>
                    <a:pt x="5191" y="8430"/>
                  </a:lnTo>
                  <a:lnTo>
                    <a:pt x="51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3629700" y="200025"/>
              <a:ext cx="82475" cy="246175"/>
            </a:xfrm>
            <a:custGeom>
              <a:avLst/>
              <a:gdLst/>
              <a:ahLst/>
              <a:cxnLst/>
              <a:rect l="l" t="t" r="r" b="b"/>
              <a:pathLst>
                <a:path w="3299" h="9847" extrusionOk="0">
                  <a:moveTo>
                    <a:pt x="1" y="1"/>
                  </a:moveTo>
                  <a:lnTo>
                    <a:pt x="1" y="9847"/>
                  </a:lnTo>
                  <a:lnTo>
                    <a:pt x="3299" y="9847"/>
                  </a:lnTo>
                  <a:lnTo>
                    <a:pt x="32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3876150" y="200025"/>
              <a:ext cx="82475" cy="246175"/>
            </a:xfrm>
            <a:custGeom>
              <a:avLst/>
              <a:gdLst/>
              <a:ahLst/>
              <a:cxnLst/>
              <a:rect l="l" t="t" r="r" b="b"/>
              <a:pathLst>
                <a:path w="3299" h="9847" extrusionOk="0">
                  <a:moveTo>
                    <a:pt x="1" y="1"/>
                  </a:moveTo>
                  <a:lnTo>
                    <a:pt x="1" y="9847"/>
                  </a:lnTo>
                  <a:lnTo>
                    <a:pt x="3299" y="9847"/>
                  </a:lnTo>
                  <a:lnTo>
                    <a:pt x="32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3712150" y="712000"/>
              <a:ext cx="164925" cy="246175"/>
            </a:xfrm>
            <a:custGeom>
              <a:avLst/>
              <a:gdLst/>
              <a:ahLst/>
              <a:cxnLst/>
              <a:rect l="l" t="t" r="r" b="b"/>
              <a:pathLst>
                <a:path w="6597" h="9847" extrusionOk="0">
                  <a:moveTo>
                    <a:pt x="1" y="0"/>
                  </a:moveTo>
                  <a:lnTo>
                    <a:pt x="1" y="9847"/>
                  </a:lnTo>
                  <a:lnTo>
                    <a:pt x="6597" y="9847"/>
                  </a:lnTo>
                  <a:lnTo>
                    <a:pt x="65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3729725" y="729550"/>
              <a:ext cx="129800" cy="210775"/>
            </a:xfrm>
            <a:custGeom>
              <a:avLst/>
              <a:gdLst/>
              <a:ahLst/>
              <a:cxnLst/>
              <a:rect l="l" t="t" r="r" b="b"/>
              <a:pathLst>
                <a:path w="5192" h="8431" extrusionOk="0">
                  <a:moveTo>
                    <a:pt x="0" y="1"/>
                  </a:moveTo>
                  <a:lnTo>
                    <a:pt x="0" y="8430"/>
                  </a:lnTo>
                  <a:lnTo>
                    <a:pt x="5191" y="8430"/>
                  </a:lnTo>
                  <a:lnTo>
                    <a:pt x="51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3655300" y="1101325"/>
              <a:ext cx="164925" cy="245900"/>
            </a:xfrm>
            <a:custGeom>
              <a:avLst/>
              <a:gdLst/>
              <a:ahLst/>
              <a:cxnLst/>
              <a:rect l="l" t="t" r="r" b="b"/>
              <a:pathLst>
                <a:path w="6597" h="9836" extrusionOk="0">
                  <a:moveTo>
                    <a:pt x="1" y="1"/>
                  </a:moveTo>
                  <a:lnTo>
                    <a:pt x="1" y="9835"/>
                  </a:lnTo>
                  <a:lnTo>
                    <a:pt x="6597" y="9835"/>
                  </a:lnTo>
                  <a:lnTo>
                    <a:pt x="65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3672875" y="1118900"/>
              <a:ext cx="129500" cy="210750"/>
            </a:xfrm>
            <a:custGeom>
              <a:avLst/>
              <a:gdLst/>
              <a:ahLst/>
              <a:cxnLst/>
              <a:rect l="l" t="t" r="r" b="b"/>
              <a:pathLst>
                <a:path w="5180" h="8430" extrusionOk="0">
                  <a:moveTo>
                    <a:pt x="0" y="0"/>
                  </a:moveTo>
                  <a:lnTo>
                    <a:pt x="0" y="8430"/>
                  </a:lnTo>
                  <a:lnTo>
                    <a:pt x="5179" y="8430"/>
                  </a:lnTo>
                  <a:lnTo>
                    <a:pt x="51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3655900" y="1101325"/>
              <a:ext cx="163425" cy="244400"/>
            </a:xfrm>
            <a:custGeom>
              <a:avLst/>
              <a:gdLst/>
              <a:ahLst/>
              <a:cxnLst/>
              <a:rect l="l" t="t" r="r" b="b"/>
              <a:pathLst>
                <a:path w="6537" h="9776" extrusionOk="0">
                  <a:moveTo>
                    <a:pt x="2917" y="1"/>
                  </a:moveTo>
                  <a:lnTo>
                    <a:pt x="2917" y="4537"/>
                  </a:lnTo>
                  <a:lnTo>
                    <a:pt x="0" y="4537"/>
                  </a:lnTo>
                  <a:lnTo>
                    <a:pt x="0" y="5239"/>
                  </a:lnTo>
                  <a:lnTo>
                    <a:pt x="2917" y="5239"/>
                  </a:lnTo>
                  <a:lnTo>
                    <a:pt x="2917" y="9776"/>
                  </a:lnTo>
                  <a:lnTo>
                    <a:pt x="3620" y="9776"/>
                  </a:lnTo>
                  <a:lnTo>
                    <a:pt x="3620" y="5239"/>
                  </a:lnTo>
                  <a:lnTo>
                    <a:pt x="6537" y="5239"/>
                  </a:lnTo>
                  <a:lnTo>
                    <a:pt x="6537" y="4537"/>
                  </a:lnTo>
                  <a:lnTo>
                    <a:pt x="3620" y="4537"/>
                  </a:lnTo>
                  <a:lnTo>
                    <a:pt x="3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3629700" y="712000"/>
              <a:ext cx="82475" cy="246175"/>
            </a:xfrm>
            <a:custGeom>
              <a:avLst/>
              <a:gdLst/>
              <a:ahLst/>
              <a:cxnLst/>
              <a:rect l="l" t="t" r="r" b="b"/>
              <a:pathLst>
                <a:path w="3299" h="9847" extrusionOk="0">
                  <a:moveTo>
                    <a:pt x="1" y="0"/>
                  </a:moveTo>
                  <a:lnTo>
                    <a:pt x="1" y="9847"/>
                  </a:lnTo>
                  <a:lnTo>
                    <a:pt x="3299" y="9847"/>
                  </a:lnTo>
                  <a:lnTo>
                    <a:pt x="32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3876150" y="712000"/>
              <a:ext cx="82475" cy="246175"/>
            </a:xfrm>
            <a:custGeom>
              <a:avLst/>
              <a:gdLst/>
              <a:ahLst/>
              <a:cxnLst/>
              <a:rect l="l" t="t" r="r" b="b"/>
              <a:pathLst>
                <a:path w="3299" h="9847" extrusionOk="0">
                  <a:moveTo>
                    <a:pt x="1" y="0"/>
                  </a:moveTo>
                  <a:lnTo>
                    <a:pt x="1" y="9847"/>
                  </a:lnTo>
                  <a:lnTo>
                    <a:pt x="3299" y="9847"/>
                  </a:lnTo>
                  <a:lnTo>
                    <a:pt x="32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4125000" y="712000"/>
              <a:ext cx="164925" cy="246175"/>
            </a:xfrm>
            <a:custGeom>
              <a:avLst/>
              <a:gdLst/>
              <a:ahLst/>
              <a:cxnLst/>
              <a:rect l="l" t="t" r="r" b="b"/>
              <a:pathLst>
                <a:path w="6597" h="9847" extrusionOk="0">
                  <a:moveTo>
                    <a:pt x="1" y="0"/>
                  </a:moveTo>
                  <a:lnTo>
                    <a:pt x="1" y="9847"/>
                  </a:lnTo>
                  <a:lnTo>
                    <a:pt x="6597" y="9847"/>
                  </a:lnTo>
                  <a:lnTo>
                    <a:pt x="65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4142850" y="729850"/>
              <a:ext cx="129525" cy="210475"/>
            </a:xfrm>
            <a:custGeom>
              <a:avLst/>
              <a:gdLst/>
              <a:ahLst/>
              <a:cxnLst/>
              <a:rect l="l" t="t" r="r" b="b"/>
              <a:pathLst>
                <a:path w="5181" h="8419" extrusionOk="0">
                  <a:moveTo>
                    <a:pt x="1" y="1"/>
                  </a:moveTo>
                  <a:lnTo>
                    <a:pt x="1" y="8418"/>
                  </a:lnTo>
                  <a:lnTo>
                    <a:pt x="5180" y="8418"/>
                  </a:lnTo>
                  <a:lnTo>
                    <a:pt x="51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3712750" y="712000"/>
              <a:ext cx="163425" cy="244700"/>
            </a:xfrm>
            <a:custGeom>
              <a:avLst/>
              <a:gdLst/>
              <a:ahLst/>
              <a:cxnLst/>
              <a:rect l="l" t="t" r="r" b="b"/>
              <a:pathLst>
                <a:path w="6537" h="9788" extrusionOk="0">
                  <a:moveTo>
                    <a:pt x="2917" y="0"/>
                  </a:moveTo>
                  <a:lnTo>
                    <a:pt x="2917" y="4536"/>
                  </a:lnTo>
                  <a:lnTo>
                    <a:pt x="0" y="4536"/>
                  </a:lnTo>
                  <a:lnTo>
                    <a:pt x="0" y="5251"/>
                  </a:lnTo>
                  <a:lnTo>
                    <a:pt x="2917" y="5251"/>
                  </a:lnTo>
                  <a:lnTo>
                    <a:pt x="2917" y="9787"/>
                  </a:lnTo>
                  <a:lnTo>
                    <a:pt x="3632" y="9787"/>
                  </a:lnTo>
                  <a:lnTo>
                    <a:pt x="3632" y="5251"/>
                  </a:lnTo>
                  <a:lnTo>
                    <a:pt x="6537" y="5251"/>
                  </a:lnTo>
                  <a:lnTo>
                    <a:pt x="6537" y="4536"/>
                  </a:lnTo>
                  <a:lnTo>
                    <a:pt x="3632" y="4536"/>
                  </a:lnTo>
                  <a:lnTo>
                    <a:pt x="36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4125900" y="712000"/>
              <a:ext cx="163425" cy="244700"/>
            </a:xfrm>
            <a:custGeom>
              <a:avLst/>
              <a:gdLst/>
              <a:ahLst/>
              <a:cxnLst/>
              <a:rect l="l" t="t" r="r" b="b"/>
              <a:pathLst>
                <a:path w="6537" h="9788" extrusionOk="0">
                  <a:moveTo>
                    <a:pt x="2917" y="0"/>
                  </a:moveTo>
                  <a:lnTo>
                    <a:pt x="2917" y="4536"/>
                  </a:lnTo>
                  <a:lnTo>
                    <a:pt x="0" y="4536"/>
                  </a:lnTo>
                  <a:lnTo>
                    <a:pt x="0" y="5251"/>
                  </a:lnTo>
                  <a:lnTo>
                    <a:pt x="2917" y="5251"/>
                  </a:lnTo>
                  <a:lnTo>
                    <a:pt x="2917" y="9787"/>
                  </a:lnTo>
                  <a:lnTo>
                    <a:pt x="3620" y="9787"/>
                  </a:lnTo>
                  <a:lnTo>
                    <a:pt x="3620" y="5251"/>
                  </a:lnTo>
                  <a:lnTo>
                    <a:pt x="6537" y="5251"/>
                  </a:lnTo>
                  <a:lnTo>
                    <a:pt x="6537" y="4536"/>
                  </a:lnTo>
                  <a:lnTo>
                    <a:pt x="3620" y="4536"/>
                  </a:lnTo>
                  <a:lnTo>
                    <a:pt x="36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4289900" y="712000"/>
              <a:ext cx="82475" cy="246175"/>
            </a:xfrm>
            <a:custGeom>
              <a:avLst/>
              <a:gdLst/>
              <a:ahLst/>
              <a:cxnLst/>
              <a:rect l="l" t="t" r="r" b="b"/>
              <a:pathLst>
                <a:path w="3299" h="9847" extrusionOk="0">
                  <a:moveTo>
                    <a:pt x="1" y="0"/>
                  </a:moveTo>
                  <a:lnTo>
                    <a:pt x="1" y="9847"/>
                  </a:lnTo>
                  <a:lnTo>
                    <a:pt x="3299" y="9847"/>
                  </a:lnTo>
                  <a:lnTo>
                    <a:pt x="32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4043450" y="712000"/>
              <a:ext cx="82475" cy="246175"/>
            </a:xfrm>
            <a:custGeom>
              <a:avLst/>
              <a:gdLst/>
              <a:ahLst/>
              <a:cxnLst/>
              <a:rect l="l" t="t" r="r" b="b"/>
              <a:pathLst>
                <a:path w="3299" h="9847" extrusionOk="0">
                  <a:moveTo>
                    <a:pt x="0" y="0"/>
                  </a:moveTo>
                  <a:lnTo>
                    <a:pt x="0" y="9847"/>
                  </a:lnTo>
                  <a:lnTo>
                    <a:pt x="3298" y="9847"/>
                  </a:lnTo>
                  <a:lnTo>
                    <a:pt x="32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4125000" y="200325"/>
              <a:ext cx="164925" cy="245875"/>
            </a:xfrm>
            <a:custGeom>
              <a:avLst/>
              <a:gdLst/>
              <a:ahLst/>
              <a:cxnLst/>
              <a:rect l="l" t="t" r="r" b="b"/>
              <a:pathLst>
                <a:path w="6597" h="9835" extrusionOk="0">
                  <a:moveTo>
                    <a:pt x="1" y="0"/>
                  </a:moveTo>
                  <a:lnTo>
                    <a:pt x="1" y="9835"/>
                  </a:lnTo>
                  <a:lnTo>
                    <a:pt x="6597" y="9835"/>
                  </a:lnTo>
                  <a:lnTo>
                    <a:pt x="65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4142850" y="217875"/>
              <a:ext cx="129525" cy="210775"/>
            </a:xfrm>
            <a:custGeom>
              <a:avLst/>
              <a:gdLst/>
              <a:ahLst/>
              <a:cxnLst/>
              <a:rect l="l" t="t" r="r" b="b"/>
              <a:pathLst>
                <a:path w="5181" h="8431" extrusionOk="0">
                  <a:moveTo>
                    <a:pt x="1" y="1"/>
                  </a:moveTo>
                  <a:lnTo>
                    <a:pt x="1" y="8430"/>
                  </a:lnTo>
                  <a:lnTo>
                    <a:pt x="5180" y="8430"/>
                  </a:lnTo>
                  <a:lnTo>
                    <a:pt x="51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3712750" y="200325"/>
              <a:ext cx="163425" cy="244400"/>
            </a:xfrm>
            <a:custGeom>
              <a:avLst/>
              <a:gdLst/>
              <a:ahLst/>
              <a:cxnLst/>
              <a:rect l="l" t="t" r="r" b="b"/>
              <a:pathLst>
                <a:path w="6537" h="9776" extrusionOk="0">
                  <a:moveTo>
                    <a:pt x="2917" y="0"/>
                  </a:moveTo>
                  <a:lnTo>
                    <a:pt x="2917" y="4537"/>
                  </a:lnTo>
                  <a:lnTo>
                    <a:pt x="0" y="4537"/>
                  </a:lnTo>
                  <a:lnTo>
                    <a:pt x="0" y="5239"/>
                  </a:lnTo>
                  <a:lnTo>
                    <a:pt x="2917" y="5239"/>
                  </a:lnTo>
                  <a:lnTo>
                    <a:pt x="2917" y="9775"/>
                  </a:lnTo>
                  <a:lnTo>
                    <a:pt x="3632" y="9775"/>
                  </a:lnTo>
                  <a:lnTo>
                    <a:pt x="3632" y="5239"/>
                  </a:lnTo>
                  <a:lnTo>
                    <a:pt x="6537" y="5239"/>
                  </a:lnTo>
                  <a:lnTo>
                    <a:pt x="6537" y="4537"/>
                  </a:lnTo>
                  <a:lnTo>
                    <a:pt x="3632" y="4537"/>
                  </a:lnTo>
                  <a:lnTo>
                    <a:pt x="36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4125900" y="200325"/>
              <a:ext cx="163425" cy="244400"/>
            </a:xfrm>
            <a:custGeom>
              <a:avLst/>
              <a:gdLst/>
              <a:ahLst/>
              <a:cxnLst/>
              <a:rect l="l" t="t" r="r" b="b"/>
              <a:pathLst>
                <a:path w="6537" h="9776" extrusionOk="0">
                  <a:moveTo>
                    <a:pt x="2917" y="0"/>
                  </a:moveTo>
                  <a:lnTo>
                    <a:pt x="2917" y="4537"/>
                  </a:lnTo>
                  <a:lnTo>
                    <a:pt x="0" y="4537"/>
                  </a:lnTo>
                  <a:lnTo>
                    <a:pt x="0" y="5239"/>
                  </a:lnTo>
                  <a:lnTo>
                    <a:pt x="2917" y="5239"/>
                  </a:lnTo>
                  <a:lnTo>
                    <a:pt x="2917" y="9775"/>
                  </a:lnTo>
                  <a:lnTo>
                    <a:pt x="3620" y="9775"/>
                  </a:lnTo>
                  <a:lnTo>
                    <a:pt x="3620" y="5239"/>
                  </a:lnTo>
                  <a:lnTo>
                    <a:pt x="6537" y="5239"/>
                  </a:lnTo>
                  <a:lnTo>
                    <a:pt x="6537" y="4537"/>
                  </a:lnTo>
                  <a:lnTo>
                    <a:pt x="3620" y="4537"/>
                  </a:lnTo>
                  <a:lnTo>
                    <a:pt x="36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4289900" y="200325"/>
              <a:ext cx="82475" cy="245875"/>
            </a:xfrm>
            <a:custGeom>
              <a:avLst/>
              <a:gdLst/>
              <a:ahLst/>
              <a:cxnLst/>
              <a:rect l="l" t="t" r="r" b="b"/>
              <a:pathLst>
                <a:path w="3299" h="9835" extrusionOk="0">
                  <a:moveTo>
                    <a:pt x="1" y="0"/>
                  </a:moveTo>
                  <a:lnTo>
                    <a:pt x="1" y="9835"/>
                  </a:lnTo>
                  <a:lnTo>
                    <a:pt x="3299" y="9835"/>
                  </a:lnTo>
                  <a:lnTo>
                    <a:pt x="32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4043450" y="200325"/>
              <a:ext cx="82475" cy="245875"/>
            </a:xfrm>
            <a:custGeom>
              <a:avLst/>
              <a:gdLst/>
              <a:ahLst/>
              <a:cxnLst/>
              <a:rect l="l" t="t" r="r" b="b"/>
              <a:pathLst>
                <a:path w="3299" h="9835" extrusionOk="0">
                  <a:moveTo>
                    <a:pt x="0" y="0"/>
                  </a:moveTo>
                  <a:lnTo>
                    <a:pt x="0" y="9835"/>
                  </a:lnTo>
                  <a:lnTo>
                    <a:pt x="3298" y="9835"/>
                  </a:lnTo>
                  <a:lnTo>
                    <a:pt x="32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3640125" y="1347200"/>
              <a:ext cx="194975" cy="23825"/>
            </a:xfrm>
            <a:custGeom>
              <a:avLst/>
              <a:gdLst/>
              <a:ahLst/>
              <a:cxnLst/>
              <a:rect l="l" t="t" r="r" b="b"/>
              <a:pathLst>
                <a:path w="7799" h="953" extrusionOk="0">
                  <a:moveTo>
                    <a:pt x="477" y="0"/>
                  </a:moveTo>
                  <a:cubicBezTo>
                    <a:pt x="215" y="0"/>
                    <a:pt x="0" y="214"/>
                    <a:pt x="0" y="476"/>
                  </a:cubicBezTo>
                  <a:cubicBezTo>
                    <a:pt x="0" y="738"/>
                    <a:pt x="215" y="953"/>
                    <a:pt x="477" y="953"/>
                  </a:cubicBezTo>
                  <a:lnTo>
                    <a:pt x="7323" y="953"/>
                  </a:lnTo>
                  <a:cubicBezTo>
                    <a:pt x="7585" y="953"/>
                    <a:pt x="7799" y="738"/>
                    <a:pt x="7799" y="476"/>
                  </a:cubicBezTo>
                  <a:cubicBezTo>
                    <a:pt x="7799" y="214"/>
                    <a:pt x="7585" y="0"/>
                    <a:pt x="7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4182150" y="1101325"/>
              <a:ext cx="164925" cy="245900"/>
            </a:xfrm>
            <a:custGeom>
              <a:avLst/>
              <a:gdLst/>
              <a:ahLst/>
              <a:cxnLst/>
              <a:rect l="l" t="t" r="r" b="b"/>
              <a:pathLst>
                <a:path w="6597" h="9836" extrusionOk="0">
                  <a:moveTo>
                    <a:pt x="1" y="1"/>
                  </a:moveTo>
                  <a:lnTo>
                    <a:pt x="1" y="9835"/>
                  </a:lnTo>
                  <a:lnTo>
                    <a:pt x="6597" y="9835"/>
                  </a:lnTo>
                  <a:lnTo>
                    <a:pt x="65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4199725" y="1118900"/>
              <a:ext cx="129500" cy="210750"/>
            </a:xfrm>
            <a:custGeom>
              <a:avLst/>
              <a:gdLst/>
              <a:ahLst/>
              <a:cxnLst/>
              <a:rect l="l" t="t" r="r" b="b"/>
              <a:pathLst>
                <a:path w="5180" h="8430" extrusionOk="0">
                  <a:moveTo>
                    <a:pt x="0" y="0"/>
                  </a:moveTo>
                  <a:lnTo>
                    <a:pt x="0" y="8430"/>
                  </a:lnTo>
                  <a:lnTo>
                    <a:pt x="5179" y="8430"/>
                  </a:lnTo>
                  <a:lnTo>
                    <a:pt x="51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4182750" y="1101325"/>
              <a:ext cx="163425" cy="244400"/>
            </a:xfrm>
            <a:custGeom>
              <a:avLst/>
              <a:gdLst/>
              <a:ahLst/>
              <a:cxnLst/>
              <a:rect l="l" t="t" r="r" b="b"/>
              <a:pathLst>
                <a:path w="6537" h="9776" extrusionOk="0">
                  <a:moveTo>
                    <a:pt x="2917" y="1"/>
                  </a:moveTo>
                  <a:lnTo>
                    <a:pt x="2917" y="4537"/>
                  </a:lnTo>
                  <a:lnTo>
                    <a:pt x="0" y="4537"/>
                  </a:lnTo>
                  <a:lnTo>
                    <a:pt x="0" y="5239"/>
                  </a:lnTo>
                  <a:lnTo>
                    <a:pt x="2917" y="5239"/>
                  </a:lnTo>
                  <a:lnTo>
                    <a:pt x="2917" y="9776"/>
                  </a:lnTo>
                  <a:lnTo>
                    <a:pt x="3620" y="9776"/>
                  </a:lnTo>
                  <a:lnTo>
                    <a:pt x="3620" y="5239"/>
                  </a:lnTo>
                  <a:lnTo>
                    <a:pt x="6537" y="5239"/>
                  </a:lnTo>
                  <a:lnTo>
                    <a:pt x="6537" y="4537"/>
                  </a:lnTo>
                  <a:lnTo>
                    <a:pt x="3620" y="4537"/>
                  </a:lnTo>
                  <a:lnTo>
                    <a:pt x="3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4166975" y="1347200"/>
              <a:ext cx="194975" cy="23825"/>
            </a:xfrm>
            <a:custGeom>
              <a:avLst/>
              <a:gdLst/>
              <a:ahLst/>
              <a:cxnLst/>
              <a:rect l="l" t="t" r="r" b="b"/>
              <a:pathLst>
                <a:path w="7799" h="953" extrusionOk="0">
                  <a:moveTo>
                    <a:pt x="477" y="0"/>
                  </a:moveTo>
                  <a:cubicBezTo>
                    <a:pt x="215" y="0"/>
                    <a:pt x="0" y="214"/>
                    <a:pt x="0" y="476"/>
                  </a:cubicBezTo>
                  <a:cubicBezTo>
                    <a:pt x="0" y="738"/>
                    <a:pt x="215" y="953"/>
                    <a:pt x="477" y="953"/>
                  </a:cubicBezTo>
                  <a:lnTo>
                    <a:pt x="7323" y="953"/>
                  </a:lnTo>
                  <a:cubicBezTo>
                    <a:pt x="7585" y="953"/>
                    <a:pt x="7799" y="738"/>
                    <a:pt x="7799" y="476"/>
                  </a:cubicBezTo>
                  <a:cubicBezTo>
                    <a:pt x="7799" y="214"/>
                    <a:pt x="7585" y="0"/>
                    <a:pt x="7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3876150" y="1057575"/>
              <a:ext cx="249775" cy="400375"/>
            </a:xfrm>
            <a:custGeom>
              <a:avLst/>
              <a:gdLst/>
              <a:ahLst/>
              <a:cxnLst/>
              <a:rect l="l" t="t" r="r" b="b"/>
              <a:pathLst>
                <a:path w="9991" h="16015" extrusionOk="0">
                  <a:moveTo>
                    <a:pt x="1" y="0"/>
                  </a:moveTo>
                  <a:lnTo>
                    <a:pt x="1" y="16014"/>
                  </a:lnTo>
                  <a:lnTo>
                    <a:pt x="9990" y="16014"/>
                  </a:lnTo>
                  <a:lnTo>
                    <a:pt x="99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3887775" y="1070975"/>
              <a:ext cx="108075" cy="287550"/>
            </a:xfrm>
            <a:custGeom>
              <a:avLst/>
              <a:gdLst/>
              <a:ahLst/>
              <a:cxnLst/>
              <a:rect l="l" t="t" r="r" b="b"/>
              <a:pathLst>
                <a:path w="4323" h="11502" extrusionOk="0">
                  <a:moveTo>
                    <a:pt x="0" y="0"/>
                  </a:moveTo>
                  <a:lnTo>
                    <a:pt x="0" y="11502"/>
                  </a:lnTo>
                  <a:lnTo>
                    <a:pt x="4322" y="11502"/>
                  </a:lnTo>
                  <a:lnTo>
                    <a:pt x="432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4006250" y="1070975"/>
              <a:ext cx="108050" cy="287550"/>
            </a:xfrm>
            <a:custGeom>
              <a:avLst/>
              <a:gdLst/>
              <a:ahLst/>
              <a:cxnLst/>
              <a:rect l="l" t="t" r="r" b="b"/>
              <a:pathLst>
                <a:path w="4322" h="11502" extrusionOk="0">
                  <a:moveTo>
                    <a:pt x="0" y="0"/>
                  </a:moveTo>
                  <a:lnTo>
                    <a:pt x="0" y="11502"/>
                  </a:lnTo>
                  <a:lnTo>
                    <a:pt x="4322" y="11502"/>
                  </a:lnTo>
                  <a:lnTo>
                    <a:pt x="432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3887775" y="1368025"/>
              <a:ext cx="108075" cy="64625"/>
            </a:xfrm>
            <a:custGeom>
              <a:avLst/>
              <a:gdLst/>
              <a:ahLst/>
              <a:cxnLst/>
              <a:rect l="l" t="t" r="r" b="b"/>
              <a:pathLst>
                <a:path w="4323" h="2585" extrusionOk="0">
                  <a:moveTo>
                    <a:pt x="0" y="1"/>
                  </a:moveTo>
                  <a:lnTo>
                    <a:pt x="0" y="2584"/>
                  </a:lnTo>
                  <a:lnTo>
                    <a:pt x="4322" y="2584"/>
                  </a:lnTo>
                  <a:lnTo>
                    <a:pt x="43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4006250" y="1368025"/>
              <a:ext cx="108050" cy="64625"/>
            </a:xfrm>
            <a:custGeom>
              <a:avLst/>
              <a:gdLst/>
              <a:ahLst/>
              <a:cxnLst/>
              <a:rect l="l" t="t" r="r" b="b"/>
              <a:pathLst>
                <a:path w="4322" h="2585" extrusionOk="0">
                  <a:moveTo>
                    <a:pt x="0" y="1"/>
                  </a:moveTo>
                  <a:lnTo>
                    <a:pt x="0" y="2584"/>
                  </a:lnTo>
                  <a:lnTo>
                    <a:pt x="4322" y="2584"/>
                  </a:lnTo>
                  <a:lnTo>
                    <a:pt x="43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3870500" y="1443025"/>
              <a:ext cx="261075" cy="14925"/>
            </a:xfrm>
            <a:custGeom>
              <a:avLst/>
              <a:gdLst/>
              <a:ahLst/>
              <a:cxnLst/>
              <a:rect l="l" t="t" r="r" b="b"/>
              <a:pathLst>
                <a:path w="10443" h="597" extrusionOk="0">
                  <a:moveTo>
                    <a:pt x="1" y="1"/>
                  </a:moveTo>
                  <a:lnTo>
                    <a:pt x="1" y="596"/>
                  </a:lnTo>
                  <a:lnTo>
                    <a:pt x="10443" y="596"/>
                  </a:lnTo>
                  <a:lnTo>
                    <a:pt x="104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3429075" y="1257900"/>
              <a:ext cx="77725" cy="200050"/>
            </a:xfrm>
            <a:custGeom>
              <a:avLst/>
              <a:gdLst/>
              <a:ahLst/>
              <a:cxnLst/>
              <a:rect l="l" t="t" r="r" b="b"/>
              <a:pathLst>
                <a:path w="3109" h="8002" extrusionOk="0">
                  <a:moveTo>
                    <a:pt x="1" y="0"/>
                  </a:moveTo>
                  <a:lnTo>
                    <a:pt x="1" y="8001"/>
                  </a:lnTo>
                  <a:lnTo>
                    <a:pt x="3108" y="8001"/>
                  </a:lnTo>
                  <a:lnTo>
                    <a:pt x="3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3461225" y="148825"/>
              <a:ext cx="45575" cy="1109100"/>
            </a:xfrm>
            <a:custGeom>
              <a:avLst/>
              <a:gdLst/>
              <a:ahLst/>
              <a:cxnLst/>
              <a:rect l="l" t="t" r="r" b="b"/>
              <a:pathLst>
                <a:path w="1823" h="44364" extrusionOk="0">
                  <a:moveTo>
                    <a:pt x="1" y="1"/>
                  </a:moveTo>
                  <a:lnTo>
                    <a:pt x="1" y="44363"/>
                  </a:lnTo>
                  <a:lnTo>
                    <a:pt x="1822" y="44363"/>
                  </a:lnTo>
                  <a:lnTo>
                    <a:pt x="18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4495275" y="1257900"/>
              <a:ext cx="78025" cy="200050"/>
            </a:xfrm>
            <a:custGeom>
              <a:avLst/>
              <a:gdLst/>
              <a:ahLst/>
              <a:cxnLst/>
              <a:rect l="l" t="t" r="r" b="b"/>
              <a:pathLst>
                <a:path w="3121" h="8002" extrusionOk="0">
                  <a:moveTo>
                    <a:pt x="1" y="0"/>
                  </a:moveTo>
                  <a:lnTo>
                    <a:pt x="1" y="8001"/>
                  </a:lnTo>
                  <a:lnTo>
                    <a:pt x="3120" y="8001"/>
                  </a:lnTo>
                  <a:lnTo>
                    <a:pt x="31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3388300" y="-356600"/>
              <a:ext cx="1225475" cy="524200"/>
            </a:xfrm>
            <a:custGeom>
              <a:avLst/>
              <a:gdLst/>
              <a:ahLst/>
              <a:cxnLst/>
              <a:rect l="l" t="t" r="r" b="b"/>
              <a:pathLst>
                <a:path w="49019" h="20968" extrusionOk="0">
                  <a:moveTo>
                    <a:pt x="24516" y="1"/>
                  </a:moveTo>
                  <a:lnTo>
                    <a:pt x="1" y="18432"/>
                  </a:lnTo>
                  <a:lnTo>
                    <a:pt x="1918" y="20968"/>
                  </a:lnTo>
                  <a:lnTo>
                    <a:pt x="24516" y="3978"/>
                  </a:lnTo>
                  <a:lnTo>
                    <a:pt x="47114" y="20968"/>
                  </a:lnTo>
                  <a:lnTo>
                    <a:pt x="49019" y="18432"/>
                  </a:lnTo>
                  <a:lnTo>
                    <a:pt x="24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3348125" y="-399375"/>
              <a:ext cx="1305825" cy="512775"/>
            </a:xfrm>
            <a:custGeom>
              <a:avLst/>
              <a:gdLst/>
              <a:ahLst/>
              <a:cxnLst/>
              <a:rect l="l" t="t" r="r" b="b"/>
              <a:pathLst>
                <a:path w="52233" h="20511" extrusionOk="0">
                  <a:moveTo>
                    <a:pt x="26117" y="0"/>
                  </a:moveTo>
                  <a:cubicBezTo>
                    <a:pt x="25956" y="0"/>
                    <a:pt x="25795" y="51"/>
                    <a:pt x="25658" y="152"/>
                  </a:cubicBezTo>
                  <a:lnTo>
                    <a:pt x="405" y="19143"/>
                  </a:lnTo>
                  <a:cubicBezTo>
                    <a:pt x="72" y="19393"/>
                    <a:pt x="0" y="19869"/>
                    <a:pt x="262" y="20202"/>
                  </a:cubicBezTo>
                  <a:cubicBezTo>
                    <a:pt x="410" y="20406"/>
                    <a:pt x="636" y="20510"/>
                    <a:pt x="865" y="20510"/>
                  </a:cubicBezTo>
                  <a:cubicBezTo>
                    <a:pt x="1024" y="20510"/>
                    <a:pt x="1185" y="20460"/>
                    <a:pt x="1322" y="20357"/>
                  </a:cubicBezTo>
                  <a:lnTo>
                    <a:pt x="26123" y="1712"/>
                  </a:lnTo>
                  <a:lnTo>
                    <a:pt x="50911" y="20357"/>
                  </a:lnTo>
                  <a:cubicBezTo>
                    <a:pt x="51049" y="20460"/>
                    <a:pt x="51212" y="20511"/>
                    <a:pt x="51372" y="20511"/>
                  </a:cubicBezTo>
                  <a:cubicBezTo>
                    <a:pt x="51600" y="20511"/>
                    <a:pt x="51824" y="20410"/>
                    <a:pt x="51971" y="20214"/>
                  </a:cubicBezTo>
                  <a:cubicBezTo>
                    <a:pt x="52233" y="19869"/>
                    <a:pt x="52162" y="19393"/>
                    <a:pt x="51828" y="19143"/>
                  </a:cubicBezTo>
                  <a:lnTo>
                    <a:pt x="26575" y="152"/>
                  </a:lnTo>
                  <a:cubicBezTo>
                    <a:pt x="26438" y="51"/>
                    <a:pt x="26277" y="0"/>
                    <a:pt x="261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3577000" y="-330125"/>
              <a:ext cx="205425" cy="28675"/>
            </a:xfrm>
            <a:custGeom>
              <a:avLst/>
              <a:gdLst/>
              <a:ahLst/>
              <a:cxnLst/>
              <a:rect l="l" t="t" r="r" b="b"/>
              <a:pathLst>
                <a:path w="8217" h="1147" extrusionOk="0">
                  <a:moveTo>
                    <a:pt x="765" y="1"/>
                  </a:moveTo>
                  <a:cubicBezTo>
                    <a:pt x="4" y="1"/>
                    <a:pt x="1" y="1146"/>
                    <a:pt x="754" y="1146"/>
                  </a:cubicBezTo>
                  <a:cubicBezTo>
                    <a:pt x="768" y="1146"/>
                    <a:pt x="783" y="1145"/>
                    <a:pt x="799" y="1145"/>
                  </a:cubicBezTo>
                  <a:lnTo>
                    <a:pt x="7621" y="1145"/>
                  </a:lnTo>
                  <a:cubicBezTo>
                    <a:pt x="7635" y="1146"/>
                    <a:pt x="7648" y="1146"/>
                    <a:pt x="7662" y="1146"/>
                  </a:cubicBezTo>
                  <a:cubicBezTo>
                    <a:pt x="7965" y="1146"/>
                    <a:pt x="8217" y="892"/>
                    <a:pt x="8217" y="573"/>
                  </a:cubicBezTo>
                  <a:cubicBezTo>
                    <a:pt x="8217" y="259"/>
                    <a:pt x="7955" y="1"/>
                    <a:pt x="7642" y="1"/>
                  </a:cubicBezTo>
                  <a:cubicBezTo>
                    <a:pt x="7635" y="1"/>
                    <a:pt x="7628" y="1"/>
                    <a:pt x="7621" y="2"/>
                  </a:cubicBezTo>
                  <a:lnTo>
                    <a:pt x="799" y="2"/>
                  </a:lnTo>
                  <a:cubicBezTo>
                    <a:pt x="787" y="1"/>
                    <a:pt x="776" y="1"/>
                    <a:pt x="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3908000" y="1335575"/>
              <a:ext cx="67900" cy="10150"/>
            </a:xfrm>
            <a:custGeom>
              <a:avLst/>
              <a:gdLst/>
              <a:ahLst/>
              <a:cxnLst/>
              <a:rect l="l" t="t" r="r" b="b"/>
              <a:pathLst>
                <a:path w="2716" h="406" extrusionOk="0">
                  <a:moveTo>
                    <a:pt x="1" y="1"/>
                  </a:moveTo>
                  <a:lnTo>
                    <a:pt x="1" y="406"/>
                  </a:lnTo>
                  <a:lnTo>
                    <a:pt x="2716" y="406"/>
                  </a:lnTo>
                  <a:lnTo>
                    <a:pt x="2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4026475" y="1335575"/>
              <a:ext cx="67600" cy="10150"/>
            </a:xfrm>
            <a:custGeom>
              <a:avLst/>
              <a:gdLst/>
              <a:ahLst/>
              <a:cxnLst/>
              <a:rect l="l" t="t" r="r" b="b"/>
              <a:pathLst>
                <a:path w="2704" h="406" extrusionOk="0">
                  <a:moveTo>
                    <a:pt x="1" y="1"/>
                  </a:moveTo>
                  <a:lnTo>
                    <a:pt x="1" y="406"/>
                  </a:lnTo>
                  <a:lnTo>
                    <a:pt x="2703" y="406"/>
                  </a:lnTo>
                  <a:lnTo>
                    <a:pt x="27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9"/>
          <p:cNvGrpSpPr/>
          <p:nvPr/>
        </p:nvGrpSpPr>
        <p:grpSpPr>
          <a:xfrm>
            <a:off x="3497550" y="4283082"/>
            <a:ext cx="292429" cy="403308"/>
            <a:chOff x="5605250" y="1168900"/>
            <a:chExt cx="208075" cy="286950"/>
          </a:xfrm>
        </p:grpSpPr>
        <p:sp>
          <p:nvSpPr>
            <p:cNvPr id="442" name="Google Shape;442;p29"/>
            <p:cNvSpPr/>
            <p:nvPr/>
          </p:nvSpPr>
          <p:spPr>
            <a:xfrm>
              <a:off x="5605250" y="1168900"/>
              <a:ext cx="208075" cy="208375"/>
            </a:xfrm>
            <a:custGeom>
              <a:avLst/>
              <a:gdLst/>
              <a:ahLst/>
              <a:cxnLst/>
              <a:rect l="l" t="t" r="r" b="b"/>
              <a:pathLst>
                <a:path w="8323" h="8335" extrusionOk="0">
                  <a:moveTo>
                    <a:pt x="4156" y="0"/>
                  </a:moveTo>
                  <a:cubicBezTo>
                    <a:pt x="1858" y="0"/>
                    <a:pt x="0" y="1870"/>
                    <a:pt x="0" y="4167"/>
                  </a:cubicBezTo>
                  <a:cubicBezTo>
                    <a:pt x="0" y="6465"/>
                    <a:pt x="1858" y="8335"/>
                    <a:pt x="4156" y="8335"/>
                  </a:cubicBezTo>
                  <a:cubicBezTo>
                    <a:pt x="6465" y="8335"/>
                    <a:pt x="8323" y="6465"/>
                    <a:pt x="8323" y="4167"/>
                  </a:cubicBezTo>
                  <a:cubicBezTo>
                    <a:pt x="8323" y="1870"/>
                    <a:pt x="6465" y="0"/>
                    <a:pt x="4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709125" y="1168900"/>
              <a:ext cx="104200" cy="208375"/>
            </a:xfrm>
            <a:custGeom>
              <a:avLst/>
              <a:gdLst/>
              <a:ahLst/>
              <a:cxnLst/>
              <a:rect l="l" t="t" r="r" b="b"/>
              <a:pathLst>
                <a:path w="4168" h="8335" extrusionOk="0">
                  <a:moveTo>
                    <a:pt x="1" y="0"/>
                  </a:moveTo>
                  <a:lnTo>
                    <a:pt x="1" y="8335"/>
                  </a:lnTo>
                  <a:cubicBezTo>
                    <a:pt x="2310" y="8335"/>
                    <a:pt x="4168" y="6465"/>
                    <a:pt x="4168" y="4167"/>
                  </a:cubicBezTo>
                  <a:cubicBezTo>
                    <a:pt x="4168" y="1870"/>
                    <a:pt x="231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699600" y="1259300"/>
              <a:ext cx="19375" cy="196550"/>
            </a:xfrm>
            <a:custGeom>
              <a:avLst/>
              <a:gdLst/>
              <a:ahLst/>
              <a:cxnLst/>
              <a:rect l="l" t="t" r="r" b="b"/>
              <a:pathLst>
                <a:path w="775" h="7862" extrusionOk="0">
                  <a:moveTo>
                    <a:pt x="388" y="1"/>
                  </a:moveTo>
                  <a:cubicBezTo>
                    <a:pt x="194" y="1"/>
                    <a:pt x="1" y="129"/>
                    <a:pt x="1" y="385"/>
                  </a:cubicBezTo>
                  <a:lnTo>
                    <a:pt x="1" y="7469"/>
                  </a:lnTo>
                  <a:cubicBezTo>
                    <a:pt x="1" y="7695"/>
                    <a:pt x="167" y="7862"/>
                    <a:pt x="394" y="7862"/>
                  </a:cubicBezTo>
                  <a:cubicBezTo>
                    <a:pt x="608" y="7862"/>
                    <a:pt x="775" y="7695"/>
                    <a:pt x="775" y="7469"/>
                  </a:cubicBezTo>
                  <a:lnTo>
                    <a:pt x="775" y="385"/>
                  </a:lnTo>
                  <a:cubicBezTo>
                    <a:pt x="775" y="129"/>
                    <a:pt x="581"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665375" y="1310575"/>
              <a:ext cx="43775" cy="36050"/>
            </a:xfrm>
            <a:custGeom>
              <a:avLst/>
              <a:gdLst/>
              <a:ahLst/>
              <a:cxnLst/>
              <a:rect l="l" t="t" r="r" b="b"/>
              <a:pathLst>
                <a:path w="1751" h="1442" extrusionOk="0">
                  <a:moveTo>
                    <a:pt x="0" y="1"/>
                  </a:moveTo>
                  <a:lnTo>
                    <a:pt x="1751" y="1441"/>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651075" y="1300725"/>
              <a:ext cx="69100" cy="55725"/>
            </a:xfrm>
            <a:custGeom>
              <a:avLst/>
              <a:gdLst/>
              <a:ahLst/>
              <a:cxnLst/>
              <a:rect l="l" t="t" r="r" b="b"/>
              <a:pathLst>
                <a:path w="2764" h="2229" extrusionOk="0">
                  <a:moveTo>
                    <a:pt x="571" y="0"/>
                  </a:moveTo>
                  <a:cubicBezTo>
                    <a:pt x="251" y="0"/>
                    <a:pt x="0" y="439"/>
                    <a:pt x="322" y="704"/>
                  </a:cubicBezTo>
                  <a:lnTo>
                    <a:pt x="2085" y="2145"/>
                  </a:lnTo>
                  <a:cubicBezTo>
                    <a:pt x="2156" y="2204"/>
                    <a:pt x="2239" y="2228"/>
                    <a:pt x="2335" y="2228"/>
                  </a:cubicBezTo>
                  <a:cubicBezTo>
                    <a:pt x="2442" y="2228"/>
                    <a:pt x="2561" y="2181"/>
                    <a:pt x="2632" y="2085"/>
                  </a:cubicBezTo>
                  <a:cubicBezTo>
                    <a:pt x="2763" y="1919"/>
                    <a:pt x="2739" y="1681"/>
                    <a:pt x="2573" y="1538"/>
                  </a:cubicBezTo>
                  <a:lnTo>
                    <a:pt x="822" y="97"/>
                  </a:lnTo>
                  <a:cubicBezTo>
                    <a:pt x="740" y="29"/>
                    <a:pt x="653"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5709125" y="1289150"/>
              <a:ext cx="31275" cy="29775"/>
            </a:xfrm>
            <a:custGeom>
              <a:avLst/>
              <a:gdLst/>
              <a:ahLst/>
              <a:cxnLst/>
              <a:rect l="l" t="t" r="r" b="b"/>
              <a:pathLst>
                <a:path w="1251" h="1191" extrusionOk="0">
                  <a:moveTo>
                    <a:pt x="1" y="1191"/>
                  </a:moveTo>
                  <a:lnTo>
                    <a:pt x="1251" y="0"/>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5696025" y="1279325"/>
              <a:ext cx="58350" cy="49425"/>
            </a:xfrm>
            <a:custGeom>
              <a:avLst/>
              <a:gdLst/>
              <a:ahLst/>
              <a:cxnLst/>
              <a:rect l="l" t="t" r="r" b="b"/>
              <a:pathLst>
                <a:path w="2334" h="1977" extrusionOk="0">
                  <a:moveTo>
                    <a:pt x="1773" y="0"/>
                  </a:moveTo>
                  <a:cubicBezTo>
                    <a:pt x="1683" y="0"/>
                    <a:pt x="1588" y="35"/>
                    <a:pt x="1501" y="120"/>
                  </a:cubicBezTo>
                  <a:lnTo>
                    <a:pt x="263" y="1310"/>
                  </a:lnTo>
                  <a:cubicBezTo>
                    <a:pt x="1" y="1548"/>
                    <a:pt x="179" y="1977"/>
                    <a:pt x="537" y="1977"/>
                  </a:cubicBezTo>
                  <a:cubicBezTo>
                    <a:pt x="632" y="1977"/>
                    <a:pt x="727" y="1941"/>
                    <a:pt x="799" y="1870"/>
                  </a:cubicBezTo>
                  <a:lnTo>
                    <a:pt x="2049" y="679"/>
                  </a:lnTo>
                  <a:cubicBezTo>
                    <a:pt x="2334" y="403"/>
                    <a:pt x="2079" y="0"/>
                    <a:pt x="1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9"/>
          <p:cNvGrpSpPr/>
          <p:nvPr/>
        </p:nvGrpSpPr>
        <p:grpSpPr>
          <a:xfrm>
            <a:off x="3923413" y="4103504"/>
            <a:ext cx="314943" cy="582910"/>
            <a:chOff x="6691700" y="1068275"/>
            <a:chExt cx="221775" cy="410500"/>
          </a:xfrm>
        </p:grpSpPr>
        <p:sp>
          <p:nvSpPr>
            <p:cNvPr id="450" name="Google Shape;450;p29"/>
            <p:cNvSpPr/>
            <p:nvPr/>
          </p:nvSpPr>
          <p:spPr>
            <a:xfrm>
              <a:off x="6691700" y="1068275"/>
              <a:ext cx="221775" cy="317325"/>
            </a:xfrm>
            <a:custGeom>
              <a:avLst/>
              <a:gdLst/>
              <a:ahLst/>
              <a:cxnLst/>
              <a:rect l="l" t="t" r="r" b="b"/>
              <a:pathLst>
                <a:path w="8871" h="12693" extrusionOk="0">
                  <a:moveTo>
                    <a:pt x="4429" y="1"/>
                  </a:moveTo>
                  <a:cubicBezTo>
                    <a:pt x="3810" y="1"/>
                    <a:pt x="0" y="3430"/>
                    <a:pt x="0" y="7657"/>
                  </a:cubicBezTo>
                  <a:cubicBezTo>
                    <a:pt x="0" y="11883"/>
                    <a:pt x="3715" y="12693"/>
                    <a:pt x="4429" y="12693"/>
                  </a:cubicBezTo>
                  <a:cubicBezTo>
                    <a:pt x="5144" y="12693"/>
                    <a:pt x="8870" y="11883"/>
                    <a:pt x="8870" y="7657"/>
                  </a:cubicBezTo>
                  <a:cubicBezTo>
                    <a:pt x="8870" y="3430"/>
                    <a:pt x="5060" y="1"/>
                    <a:pt x="4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6802425" y="1068275"/>
              <a:ext cx="111050" cy="317325"/>
            </a:xfrm>
            <a:custGeom>
              <a:avLst/>
              <a:gdLst/>
              <a:ahLst/>
              <a:cxnLst/>
              <a:rect l="l" t="t" r="r" b="b"/>
              <a:pathLst>
                <a:path w="4442" h="12693" extrusionOk="0">
                  <a:moveTo>
                    <a:pt x="0" y="1"/>
                  </a:moveTo>
                  <a:lnTo>
                    <a:pt x="0" y="12693"/>
                  </a:lnTo>
                  <a:cubicBezTo>
                    <a:pt x="727" y="12693"/>
                    <a:pt x="4441" y="11883"/>
                    <a:pt x="4441" y="7657"/>
                  </a:cubicBezTo>
                  <a:cubicBezTo>
                    <a:pt x="4441" y="3430"/>
                    <a:pt x="63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6792600" y="1285875"/>
              <a:ext cx="19675" cy="192900"/>
            </a:xfrm>
            <a:custGeom>
              <a:avLst/>
              <a:gdLst/>
              <a:ahLst/>
              <a:cxnLst/>
              <a:rect l="l" t="t" r="r" b="b"/>
              <a:pathLst>
                <a:path w="787" h="7716" extrusionOk="0">
                  <a:moveTo>
                    <a:pt x="393" y="0"/>
                  </a:moveTo>
                  <a:cubicBezTo>
                    <a:pt x="197" y="0"/>
                    <a:pt x="0" y="131"/>
                    <a:pt x="0" y="393"/>
                  </a:cubicBezTo>
                  <a:lnTo>
                    <a:pt x="0" y="7323"/>
                  </a:lnTo>
                  <a:cubicBezTo>
                    <a:pt x="0" y="7537"/>
                    <a:pt x="179" y="7716"/>
                    <a:pt x="393" y="7716"/>
                  </a:cubicBezTo>
                  <a:cubicBezTo>
                    <a:pt x="608" y="7716"/>
                    <a:pt x="786" y="7537"/>
                    <a:pt x="786" y="7323"/>
                  </a:cubicBezTo>
                  <a:lnTo>
                    <a:pt x="786" y="393"/>
                  </a:lnTo>
                  <a:cubicBezTo>
                    <a:pt x="786" y="131"/>
                    <a:pt x="590" y="0"/>
                    <a:pt x="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6759550" y="1295700"/>
              <a:ext cx="42900" cy="48825"/>
            </a:xfrm>
            <a:custGeom>
              <a:avLst/>
              <a:gdLst/>
              <a:ahLst/>
              <a:cxnLst/>
              <a:rect l="l" t="t" r="r" b="b"/>
              <a:pathLst>
                <a:path w="1716" h="1953" extrusionOk="0">
                  <a:moveTo>
                    <a:pt x="1" y="0"/>
                  </a:moveTo>
                  <a:lnTo>
                    <a:pt x="1715" y="1953"/>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6744850" y="1285400"/>
              <a:ext cx="70600" cy="69000"/>
            </a:xfrm>
            <a:custGeom>
              <a:avLst/>
              <a:gdLst/>
              <a:ahLst/>
              <a:cxnLst/>
              <a:rect l="l" t="t" r="r" b="b"/>
              <a:pathLst>
                <a:path w="2824" h="2760" extrusionOk="0">
                  <a:moveTo>
                    <a:pt x="571" y="1"/>
                  </a:moveTo>
                  <a:cubicBezTo>
                    <a:pt x="271" y="1"/>
                    <a:pt x="0" y="383"/>
                    <a:pt x="291" y="674"/>
                  </a:cubicBezTo>
                  <a:lnTo>
                    <a:pt x="2006" y="2627"/>
                  </a:lnTo>
                  <a:cubicBezTo>
                    <a:pt x="2071" y="2703"/>
                    <a:pt x="2166" y="2759"/>
                    <a:pt x="2273" y="2759"/>
                  </a:cubicBezTo>
                  <a:cubicBezTo>
                    <a:pt x="2283" y="2759"/>
                    <a:pt x="2293" y="2759"/>
                    <a:pt x="2303" y="2758"/>
                  </a:cubicBezTo>
                  <a:cubicBezTo>
                    <a:pt x="2308" y="2758"/>
                    <a:pt x="2313" y="2758"/>
                    <a:pt x="2318" y="2758"/>
                  </a:cubicBezTo>
                  <a:cubicBezTo>
                    <a:pt x="2642" y="2758"/>
                    <a:pt x="2824" y="2361"/>
                    <a:pt x="2601" y="2115"/>
                  </a:cubicBezTo>
                  <a:lnTo>
                    <a:pt x="875" y="162"/>
                  </a:lnTo>
                  <a:cubicBezTo>
                    <a:pt x="785" y="48"/>
                    <a:pt x="676"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6802425" y="1295700"/>
              <a:ext cx="43175" cy="48825"/>
            </a:xfrm>
            <a:custGeom>
              <a:avLst/>
              <a:gdLst/>
              <a:ahLst/>
              <a:cxnLst/>
              <a:rect l="l" t="t" r="r" b="b"/>
              <a:pathLst>
                <a:path w="1727" h="1953" extrusionOk="0">
                  <a:moveTo>
                    <a:pt x="1727" y="0"/>
                  </a:moveTo>
                  <a:lnTo>
                    <a:pt x="0" y="1953"/>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789325" y="1285400"/>
              <a:ext cx="70700" cy="69000"/>
            </a:xfrm>
            <a:custGeom>
              <a:avLst/>
              <a:gdLst/>
              <a:ahLst/>
              <a:cxnLst/>
              <a:rect l="l" t="t" r="r" b="b"/>
              <a:pathLst>
                <a:path w="2828" h="2760" extrusionOk="0">
                  <a:moveTo>
                    <a:pt x="2252" y="1"/>
                  </a:moveTo>
                  <a:cubicBezTo>
                    <a:pt x="2147" y="1"/>
                    <a:pt x="2040" y="48"/>
                    <a:pt x="1953" y="162"/>
                  </a:cubicBezTo>
                  <a:lnTo>
                    <a:pt x="227" y="2115"/>
                  </a:lnTo>
                  <a:cubicBezTo>
                    <a:pt x="0" y="2365"/>
                    <a:pt x="191" y="2758"/>
                    <a:pt x="524" y="2758"/>
                  </a:cubicBezTo>
                  <a:cubicBezTo>
                    <a:pt x="535" y="2759"/>
                    <a:pt x="545" y="2759"/>
                    <a:pt x="555" y="2759"/>
                  </a:cubicBezTo>
                  <a:cubicBezTo>
                    <a:pt x="662" y="2759"/>
                    <a:pt x="757" y="2703"/>
                    <a:pt x="822" y="2627"/>
                  </a:cubicBezTo>
                  <a:lnTo>
                    <a:pt x="2536" y="674"/>
                  </a:lnTo>
                  <a:cubicBezTo>
                    <a:pt x="2827" y="383"/>
                    <a:pt x="2550" y="1"/>
                    <a:pt x="2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9"/>
          <p:cNvSpPr/>
          <p:nvPr/>
        </p:nvSpPr>
        <p:spPr>
          <a:xfrm>
            <a:off x="3129600" y="4650800"/>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458" name="Google Shape;458;p29"/>
          <p:cNvSpPr/>
          <p:nvPr/>
        </p:nvSpPr>
        <p:spPr>
          <a:xfrm>
            <a:off x="0" y="4103502"/>
            <a:ext cx="3858270" cy="1040025"/>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35"/>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solidFill>
                  <a:schemeClr val="accent4"/>
                </a:solidFill>
              </a:rPr>
              <a:t>Problem statement</a:t>
            </a:r>
            <a:endParaRPr spc="180" dirty="0">
              <a:solidFill>
                <a:schemeClr val="accent4"/>
              </a:solidFill>
            </a:endParaRPr>
          </a:p>
        </p:txBody>
      </p:sp>
      <p:sp>
        <p:nvSpPr>
          <p:cNvPr id="854" name="Google Shape;854;p35"/>
          <p:cNvSpPr txBox="1">
            <a:spLocks noGrp="1"/>
          </p:cNvSpPr>
          <p:nvPr>
            <p:ph type="body" idx="1"/>
          </p:nvPr>
        </p:nvSpPr>
        <p:spPr>
          <a:xfrm>
            <a:off x="1263550" y="2739675"/>
            <a:ext cx="2753100" cy="1062300"/>
          </a:xfrm>
          <a:prstGeom prst="rect">
            <a:avLst/>
          </a:prstGeom>
        </p:spPr>
        <p:txBody>
          <a:bodyPr spcFirstLastPara="1" wrap="square" lIns="91425" tIns="91425" rIns="91425" bIns="91425" anchor="t" anchorCtr="0">
            <a:noAutofit/>
          </a:bodyPr>
          <a:lstStyle/>
          <a:p>
            <a:pPr marL="139700" indent="0">
              <a:buNone/>
            </a:pPr>
            <a:r>
              <a:rPr lang="en-GB" dirty="0"/>
              <a:t>Tourists are provided with small booklets which contains limited information of heritage sites which gets lost eventually.</a:t>
            </a:r>
          </a:p>
        </p:txBody>
      </p:sp>
      <p:sp>
        <p:nvSpPr>
          <p:cNvPr id="855" name="Google Shape;855;p35"/>
          <p:cNvSpPr txBox="1">
            <a:spLocks noGrp="1"/>
          </p:cNvSpPr>
          <p:nvPr>
            <p:ph type="body" idx="2"/>
          </p:nvPr>
        </p:nvSpPr>
        <p:spPr>
          <a:xfrm>
            <a:off x="5127400" y="2739675"/>
            <a:ext cx="2753100" cy="1062300"/>
          </a:xfrm>
          <a:prstGeom prst="rect">
            <a:avLst/>
          </a:prstGeom>
        </p:spPr>
        <p:txBody>
          <a:bodyPr spcFirstLastPara="1" wrap="square" lIns="91425" tIns="91425" rIns="91425" bIns="91425" anchor="t" anchorCtr="0">
            <a:noAutofit/>
          </a:bodyPr>
          <a:lstStyle/>
          <a:p>
            <a:pPr marL="139700" indent="0">
              <a:buSzPct val="114999"/>
              <a:buNone/>
            </a:pPr>
            <a:r>
              <a:rPr lang="en-GB" dirty="0"/>
              <a:t>The general public have poor knowledge and declined interest on monuments and heritages.</a:t>
            </a:r>
          </a:p>
        </p:txBody>
      </p:sp>
      <p:sp>
        <p:nvSpPr>
          <p:cNvPr id="856" name="Google Shape;856;p35"/>
          <p:cNvSpPr txBox="1">
            <a:spLocks noGrp="1"/>
          </p:cNvSpPr>
          <p:nvPr>
            <p:ph type="title" idx="3"/>
          </p:nvPr>
        </p:nvSpPr>
        <p:spPr>
          <a:xfrm>
            <a:off x="1263625" y="2284275"/>
            <a:ext cx="27531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01</a:t>
            </a:r>
            <a:endParaRPr dirty="0"/>
          </a:p>
        </p:txBody>
      </p:sp>
      <p:sp>
        <p:nvSpPr>
          <p:cNvPr id="857" name="Google Shape;857;p35"/>
          <p:cNvSpPr txBox="1">
            <a:spLocks noGrp="1"/>
          </p:cNvSpPr>
          <p:nvPr>
            <p:ph type="title" idx="4"/>
          </p:nvPr>
        </p:nvSpPr>
        <p:spPr>
          <a:xfrm>
            <a:off x="5127400" y="2284275"/>
            <a:ext cx="27531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02</a:t>
            </a:r>
            <a:endParaRPr dirty="0"/>
          </a:p>
        </p:txBody>
      </p:sp>
      <p:grpSp>
        <p:nvGrpSpPr>
          <p:cNvPr id="2" name="Google Shape;13807;p71">
            <a:extLst>
              <a:ext uri="{FF2B5EF4-FFF2-40B4-BE49-F238E27FC236}">
                <a16:creationId xmlns:a16="http://schemas.microsoft.com/office/drawing/2014/main" id="{FCA5D9E2-354C-C5F9-A20B-484187FE5688}"/>
              </a:ext>
            </a:extLst>
          </p:cNvPr>
          <p:cNvGrpSpPr/>
          <p:nvPr/>
        </p:nvGrpSpPr>
        <p:grpSpPr>
          <a:xfrm>
            <a:off x="6301888" y="1545126"/>
            <a:ext cx="764766" cy="632932"/>
            <a:chOff x="2753373" y="2902523"/>
            <a:chExt cx="347552" cy="325557"/>
          </a:xfrm>
          <a:solidFill>
            <a:srgbClr val="4A405E"/>
          </a:solidFill>
        </p:grpSpPr>
        <p:sp>
          <p:nvSpPr>
            <p:cNvPr id="3" name="Google Shape;13808;p71">
              <a:extLst>
                <a:ext uri="{FF2B5EF4-FFF2-40B4-BE49-F238E27FC236}">
                  <a16:creationId xmlns:a16="http://schemas.microsoft.com/office/drawing/2014/main" id="{3CBCE66F-3920-ECEC-2D89-90F6F9C577B1}"/>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809;p71">
              <a:extLst>
                <a:ext uri="{FF2B5EF4-FFF2-40B4-BE49-F238E27FC236}">
                  <a16:creationId xmlns:a16="http://schemas.microsoft.com/office/drawing/2014/main" id="{D62C02FC-84A0-7A85-4EFA-5E8D9C5656D4}"/>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10;p71">
              <a:extLst>
                <a:ext uri="{FF2B5EF4-FFF2-40B4-BE49-F238E27FC236}">
                  <a16:creationId xmlns:a16="http://schemas.microsoft.com/office/drawing/2014/main" id="{7D0F4C5D-AAED-9D3C-7A07-E513490997F4}"/>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811;p71">
              <a:extLst>
                <a:ext uri="{FF2B5EF4-FFF2-40B4-BE49-F238E27FC236}">
                  <a16:creationId xmlns:a16="http://schemas.microsoft.com/office/drawing/2014/main" id="{BBE78339-E081-DA67-14A4-790FFB268738}"/>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812;p71">
              <a:extLst>
                <a:ext uri="{FF2B5EF4-FFF2-40B4-BE49-F238E27FC236}">
                  <a16:creationId xmlns:a16="http://schemas.microsoft.com/office/drawing/2014/main" id="{8E21065B-91F1-DDA1-86E0-FB44CF043556}"/>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813;p71">
              <a:extLst>
                <a:ext uri="{FF2B5EF4-FFF2-40B4-BE49-F238E27FC236}">
                  <a16:creationId xmlns:a16="http://schemas.microsoft.com/office/drawing/2014/main" id="{DF43773A-B048-4711-6E39-8545FAE43037}"/>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3329;p69">
            <a:extLst>
              <a:ext uri="{FF2B5EF4-FFF2-40B4-BE49-F238E27FC236}">
                <a16:creationId xmlns:a16="http://schemas.microsoft.com/office/drawing/2014/main" id="{DB5E2A4A-C461-79AF-2025-8D33DA4AC51A}"/>
              </a:ext>
            </a:extLst>
          </p:cNvPr>
          <p:cNvGrpSpPr/>
          <p:nvPr/>
        </p:nvGrpSpPr>
        <p:grpSpPr>
          <a:xfrm>
            <a:off x="2247735" y="1639094"/>
            <a:ext cx="722829" cy="572700"/>
            <a:chOff x="7973468" y="3382322"/>
            <a:chExt cx="352590" cy="287072"/>
          </a:xfrm>
          <a:solidFill>
            <a:srgbClr val="4A405E"/>
          </a:solidFill>
        </p:grpSpPr>
        <p:sp>
          <p:nvSpPr>
            <p:cNvPr id="10" name="Google Shape;13330;p69">
              <a:extLst>
                <a:ext uri="{FF2B5EF4-FFF2-40B4-BE49-F238E27FC236}">
                  <a16:creationId xmlns:a16="http://schemas.microsoft.com/office/drawing/2014/main" id="{792BC15F-127A-FF57-E06D-DCC0C162774D}"/>
                </a:ext>
              </a:extLst>
            </p:cNvPr>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31;p69">
              <a:extLst>
                <a:ext uri="{FF2B5EF4-FFF2-40B4-BE49-F238E27FC236}">
                  <a16:creationId xmlns:a16="http://schemas.microsoft.com/office/drawing/2014/main" id="{E79F6E25-D9BE-3239-FE5B-65FC0812FB6D}"/>
                </a:ext>
              </a:extLst>
            </p:cNvPr>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32;p69">
              <a:extLst>
                <a:ext uri="{FF2B5EF4-FFF2-40B4-BE49-F238E27FC236}">
                  <a16:creationId xmlns:a16="http://schemas.microsoft.com/office/drawing/2014/main" id="{3C232034-E404-D3E2-08A8-1E9DF7A50A1B}"/>
                </a:ext>
              </a:extLst>
            </p:cNvPr>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33;p69">
              <a:extLst>
                <a:ext uri="{FF2B5EF4-FFF2-40B4-BE49-F238E27FC236}">
                  <a16:creationId xmlns:a16="http://schemas.microsoft.com/office/drawing/2014/main" id="{FEE317A0-DA6B-548E-1A1F-3D69356ED84C}"/>
                </a:ext>
              </a:extLst>
            </p:cNvPr>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34;p69">
              <a:extLst>
                <a:ext uri="{FF2B5EF4-FFF2-40B4-BE49-F238E27FC236}">
                  <a16:creationId xmlns:a16="http://schemas.microsoft.com/office/drawing/2014/main" id="{79660A88-8C50-FECA-494B-27CEF03110F1}"/>
                </a:ext>
              </a:extLst>
            </p:cNvPr>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35;p69">
              <a:extLst>
                <a:ext uri="{FF2B5EF4-FFF2-40B4-BE49-F238E27FC236}">
                  <a16:creationId xmlns:a16="http://schemas.microsoft.com/office/drawing/2014/main" id="{73E429AF-1C0B-3FA2-CCE9-E9BEC14C7841}"/>
                </a:ext>
              </a:extLst>
            </p:cNvPr>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36;p69">
              <a:extLst>
                <a:ext uri="{FF2B5EF4-FFF2-40B4-BE49-F238E27FC236}">
                  <a16:creationId xmlns:a16="http://schemas.microsoft.com/office/drawing/2014/main" id="{6EC0D73C-4D55-370B-BBC8-0AF470DC0714}"/>
                </a:ext>
              </a:extLst>
            </p:cNvPr>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37;p69">
              <a:extLst>
                <a:ext uri="{FF2B5EF4-FFF2-40B4-BE49-F238E27FC236}">
                  <a16:creationId xmlns:a16="http://schemas.microsoft.com/office/drawing/2014/main" id="{DAABF4A9-440A-09F0-A4DD-72249E4C04A8}"/>
                </a:ext>
              </a:extLst>
            </p:cNvPr>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38;p69">
              <a:extLst>
                <a:ext uri="{FF2B5EF4-FFF2-40B4-BE49-F238E27FC236}">
                  <a16:creationId xmlns:a16="http://schemas.microsoft.com/office/drawing/2014/main" id="{8DD365E5-8D0B-2B63-3528-FD74F8FFD490}"/>
                </a:ext>
              </a:extLst>
            </p:cNvPr>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39;p69">
              <a:extLst>
                <a:ext uri="{FF2B5EF4-FFF2-40B4-BE49-F238E27FC236}">
                  <a16:creationId xmlns:a16="http://schemas.microsoft.com/office/drawing/2014/main" id="{DCB81CEB-D842-862E-C8D5-39FC5E94CE64}"/>
                </a:ext>
              </a:extLst>
            </p:cNvPr>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340;p69">
              <a:extLst>
                <a:ext uri="{FF2B5EF4-FFF2-40B4-BE49-F238E27FC236}">
                  <a16:creationId xmlns:a16="http://schemas.microsoft.com/office/drawing/2014/main" id="{D2A3EB36-FA3E-0952-969E-C99BC683B2DD}"/>
                </a:ext>
              </a:extLst>
            </p:cNvPr>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341;p69">
              <a:extLst>
                <a:ext uri="{FF2B5EF4-FFF2-40B4-BE49-F238E27FC236}">
                  <a16:creationId xmlns:a16="http://schemas.microsoft.com/office/drawing/2014/main" id="{F5CD303D-1ED7-6A3D-5562-42E6B41B7BDF}"/>
                </a:ext>
              </a:extLst>
            </p:cNvPr>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752" name="Google Shape;752;p34"/>
          <p:cNvSpPr txBox="1">
            <a:spLocks noGrp="1"/>
          </p:cNvSpPr>
          <p:nvPr>
            <p:ph type="title"/>
          </p:nvPr>
        </p:nvSpPr>
        <p:spPr>
          <a:xfrm>
            <a:off x="804593" y="1900196"/>
            <a:ext cx="4553700" cy="1677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Objective</a:t>
            </a:r>
            <a:endParaRPr spc="180" dirty="0"/>
          </a:p>
        </p:txBody>
      </p:sp>
      <p:sp>
        <p:nvSpPr>
          <p:cNvPr id="754" name="Google Shape;754;p34"/>
          <p:cNvSpPr txBox="1">
            <a:spLocks noGrp="1"/>
          </p:cNvSpPr>
          <p:nvPr>
            <p:ph type="title" idx="2"/>
          </p:nvPr>
        </p:nvSpPr>
        <p:spPr>
          <a:xfrm>
            <a:off x="779975" y="694800"/>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04</a:t>
            </a:r>
            <a:endParaRPr dirty="0">
              <a:latin typeface="Bitter Medium"/>
              <a:ea typeface="Bitter Medium"/>
              <a:cs typeface="Bitter Medium"/>
              <a:sym typeface="Bitter Medium"/>
            </a:endParaRPr>
          </a:p>
        </p:txBody>
      </p:sp>
      <p:sp>
        <p:nvSpPr>
          <p:cNvPr id="818" name="Google Shape;818;p34"/>
          <p:cNvSpPr/>
          <p:nvPr/>
        </p:nvSpPr>
        <p:spPr>
          <a:xfrm>
            <a:off x="3129600" y="4598858"/>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3" name="Picture 2">
            <a:extLst>
              <a:ext uri="{FF2B5EF4-FFF2-40B4-BE49-F238E27FC236}">
                <a16:creationId xmlns:a16="http://schemas.microsoft.com/office/drawing/2014/main" id="{91A98D5C-29AC-2295-9C55-31747094E63B}"/>
              </a:ext>
            </a:extLst>
          </p:cNvPr>
          <p:cNvPicPr>
            <a:picLocks noChangeAspect="1"/>
          </p:cNvPicPr>
          <p:nvPr/>
        </p:nvPicPr>
        <p:blipFill>
          <a:blip r:embed="rId3"/>
          <a:stretch>
            <a:fillRect/>
          </a:stretch>
        </p:blipFill>
        <p:spPr>
          <a:xfrm>
            <a:off x="6277409" y="2239373"/>
            <a:ext cx="2741901" cy="2407523"/>
          </a:xfrm>
          <a:prstGeom prst="rect">
            <a:avLst/>
          </a:prstGeom>
        </p:spPr>
      </p:pic>
    </p:spTree>
    <p:extLst>
      <p:ext uri="{BB962C8B-B14F-4D97-AF65-F5344CB8AC3E}">
        <p14:creationId xmlns:p14="http://schemas.microsoft.com/office/powerpoint/2010/main" val="10416179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43"/>
          <p:cNvSpPr txBox="1">
            <a:spLocks noGrp="1"/>
          </p:cNvSpPr>
          <p:nvPr>
            <p:ph type="title"/>
          </p:nvPr>
        </p:nvSpPr>
        <p:spPr>
          <a:xfrm>
            <a:off x="773318" y="631761"/>
            <a:ext cx="3732000" cy="140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pc="180" dirty="0"/>
              <a:t>Objective</a:t>
            </a:r>
            <a:endParaRPr spc="180" dirty="0"/>
          </a:p>
        </p:txBody>
      </p:sp>
      <p:sp>
        <p:nvSpPr>
          <p:cNvPr id="1423" name="Google Shape;1423;p43"/>
          <p:cNvSpPr txBox="1">
            <a:spLocks noGrp="1"/>
          </p:cNvSpPr>
          <p:nvPr>
            <p:ph type="subTitle" idx="1"/>
          </p:nvPr>
        </p:nvSpPr>
        <p:spPr>
          <a:xfrm>
            <a:off x="773318" y="1896692"/>
            <a:ext cx="3015300" cy="11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build a mobile application that can identify and provide description about recognized monuments as well as show nearby services like hotels,       ATM etc.</a:t>
            </a:r>
          </a:p>
          <a:p>
            <a:pPr marL="0" lvl="0" indent="0" algn="l" rtl="0">
              <a:spcBef>
                <a:spcPts val="0"/>
              </a:spcBef>
              <a:spcAft>
                <a:spcPts val="0"/>
              </a:spcAft>
              <a:buNone/>
            </a:pPr>
            <a:endParaRPr lang="en-US" dirty="0"/>
          </a:p>
        </p:txBody>
      </p:sp>
      <p:grpSp>
        <p:nvGrpSpPr>
          <p:cNvPr id="1425" name="Google Shape;1425;p43"/>
          <p:cNvGrpSpPr/>
          <p:nvPr/>
        </p:nvGrpSpPr>
        <p:grpSpPr>
          <a:xfrm>
            <a:off x="4328449" y="-603324"/>
            <a:ext cx="5650290" cy="5746867"/>
            <a:chOff x="4328449" y="-603324"/>
            <a:chExt cx="5650290" cy="5746867"/>
          </a:xfrm>
        </p:grpSpPr>
        <p:sp>
          <p:nvSpPr>
            <p:cNvPr id="1426" name="Google Shape;1426;p43"/>
            <p:cNvSpPr/>
            <p:nvPr/>
          </p:nvSpPr>
          <p:spPr>
            <a:xfrm>
              <a:off x="4328449" y="3781425"/>
              <a:ext cx="4815454"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3"/>
            <p:cNvSpPr/>
            <p:nvPr/>
          </p:nvSpPr>
          <p:spPr>
            <a:xfrm>
              <a:off x="7455779" y="-603324"/>
              <a:ext cx="2522961" cy="1740722"/>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43"/>
            <p:cNvGrpSpPr/>
            <p:nvPr/>
          </p:nvGrpSpPr>
          <p:grpSpPr>
            <a:xfrm>
              <a:off x="6954387" y="307008"/>
              <a:ext cx="2022549" cy="1028553"/>
              <a:chOff x="6186650" y="997000"/>
              <a:chExt cx="1616875" cy="822250"/>
            </a:xfrm>
          </p:grpSpPr>
          <p:sp>
            <p:nvSpPr>
              <p:cNvPr id="1429" name="Google Shape;1429;p43"/>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3"/>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3"/>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3"/>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4">
            <a:extLst>
              <a:ext uri="{FF2B5EF4-FFF2-40B4-BE49-F238E27FC236}">
                <a16:creationId xmlns:a16="http://schemas.microsoft.com/office/drawing/2014/main" id="{8A151789-8770-E022-0B48-1653B2A5AD9E}"/>
              </a:ext>
            </a:extLst>
          </p:cNvPr>
          <p:cNvPicPr>
            <a:picLocks noChangeAspect="1"/>
          </p:cNvPicPr>
          <p:nvPr/>
        </p:nvPicPr>
        <p:blipFill rotWithShape="1">
          <a:blip r:embed="rId3"/>
          <a:srcRect l="2755" r="2756" b="1"/>
          <a:stretch/>
        </p:blipFill>
        <p:spPr>
          <a:xfrm>
            <a:off x="4622402" y="103259"/>
            <a:ext cx="3732001" cy="5239284"/>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752" name="Google Shape;752;p34"/>
          <p:cNvSpPr txBox="1">
            <a:spLocks noGrp="1"/>
          </p:cNvSpPr>
          <p:nvPr>
            <p:ph type="title"/>
          </p:nvPr>
        </p:nvSpPr>
        <p:spPr>
          <a:xfrm>
            <a:off x="804593" y="1900196"/>
            <a:ext cx="4553700" cy="1677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Dataset</a:t>
            </a:r>
            <a:endParaRPr spc="180" dirty="0"/>
          </a:p>
        </p:txBody>
      </p:sp>
      <p:sp>
        <p:nvSpPr>
          <p:cNvPr id="754" name="Google Shape;754;p34"/>
          <p:cNvSpPr txBox="1">
            <a:spLocks noGrp="1"/>
          </p:cNvSpPr>
          <p:nvPr>
            <p:ph type="title" idx="2"/>
          </p:nvPr>
        </p:nvSpPr>
        <p:spPr>
          <a:xfrm>
            <a:off x="779975" y="694800"/>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05</a:t>
            </a:r>
            <a:endParaRPr dirty="0">
              <a:latin typeface="Bitter Medium"/>
              <a:ea typeface="Bitter Medium"/>
              <a:cs typeface="Bitter Medium"/>
              <a:sym typeface="Bitter Medium"/>
            </a:endParaRPr>
          </a:p>
        </p:txBody>
      </p:sp>
      <p:sp>
        <p:nvSpPr>
          <p:cNvPr id="818" name="Google Shape;818;p34"/>
          <p:cNvSpPr/>
          <p:nvPr/>
        </p:nvSpPr>
        <p:spPr>
          <a:xfrm>
            <a:off x="3129600" y="4598858"/>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4" name="Picture 3">
            <a:extLst>
              <a:ext uri="{FF2B5EF4-FFF2-40B4-BE49-F238E27FC236}">
                <a16:creationId xmlns:a16="http://schemas.microsoft.com/office/drawing/2014/main" id="{5CB741FB-8758-2737-2609-D9E638813BDB}"/>
              </a:ext>
            </a:extLst>
          </p:cNvPr>
          <p:cNvPicPr>
            <a:picLocks noChangeAspect="1"/>
          </p:cNvPicPr>
          <p:nvPr/>
        </p:nvPicPr>
        <p:blipFill>
          <a:blip r:embed="rId3"/>
          <a:stretch>
            <a:fillRect/>
          </a:stretch>
        </p:blipFill>
        <p:spPr>
          <a:xfrm>
            <a:off x="5750338" y="2357257"/>
            <a:ext cx="2589069" cy="2589069"/>
          </a:xfrm>
          <a:prstGeom prst="rect">
            <a:avLst/>
          </a:prstGeom>
        </p:spPr>
      </p:pic>
    </p:spTree>
    <p:extLst>
      <p:ext uri="{BB962C8B-B14F-4D97-AF65-F5344CB8AC3E}">
        <p14:creationId xmlns:p14="http://schemas.microsoft.com/office/powerpoint/2010/main" val="31627952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9"/>
          <p:cNvSpPr txBox="1">
            <a:spLocks noGrp="1"/>
          </p:cNvSpPr>
          <p:nvPr>
            <p:ph type="title"/>
          </p:nvPr>
        </p:nvSpPr>
        <p:spPr>
          <a:xfrm>
            <a:off x="810775" y="1162425"/>
            <a:ext cx="47244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pc="180" dirty="0"/>
              <a:t>D</a:t>
            </a:r>
            <a:r>
              <a:rPr lang="en" spc="180" dirty="0"/>
              <a:t>ataset collection</a:t>
            </a:r>
            <a:endParaRPr spc="180" dirty="0"/>
          </a:p>
        </p:txBody>
      </p:sp>
      <p:sp>
        <p:nvSpPr>
          <p:cNvPr id="1603" name="Google Shape;1603;p49"/>
          <p:cNvSpPr txBox="1">
            <a:spLocks noGrp="1"/>
          </p:cNvSpPr>
          <p:nvPr>
            <p:ph type="body" idx="1"/>
          </p:nvPr>
        </p:nvSpPr>
        <p:spPr>
          <a:xfrm>
            <a:off x="854998" y="2072175"/>
            <a:ext cx="4897500" cy="1908900"/>
          </a:xfrm>
          <a:prstGeom prst="rect">
            <a:avLst/>
          </a:prstGeom>
        </p:spPr>
        <p:txBody>
          <a:bodyPr spcFirstLastPara="1" wrap="square" lIns="91425" tIns="91425" rIns="91425" bIns="91425" anchor="t" anchorCtr="0">
            <a:noAutofit/>
          </a:bodyPr>
          <a:lstStyle/>
          <a:p>
            <a:r>
              <a:rPr lang="en-GB" dirty="0">
                <a:ea typeface="+mn-lt"/>
                <a:cs typeface="+mn-lt"/>
              </a:rPr>
              <a:t>Image collection of 9 different monuments of Bhaktapur Durbar Square using smart phone camera.</a:t>
            </a:r>
          </a:p>
          <a:p>
            <a:r>
              <a:rPr lang="en-GB" dirty="0">
                <a:ea typeface="+mn-lt"/>
                <a:cs typeface="+mn-lt"/>
              </a:rPr>
              <a:t>Image collection of 9 different monuments of Bhaktapur Durbar Square using smart phone camera.</a:t>
            </a:r>
          </a:p>
          <a:p>
            <a:r>
              <a:rPr lang="en-GB" dirty="0">
                <a:ea typeface="+mn-lt"/>
                <a:cs typeface="+mn-lt"/>
              </a:rPr>
              <a:t>Image collection of 9 different monuments of Bhaktapur Durbar Square using smart phone camera.</a:t>
            </a:r>
          </a:p>
        </p:txBody>
      </p:sp>
      <p:sp>
        <p:nvSpPr>
          <p:cNvPr id="1713" name="Google Shape;1713;p49"/>
          <p:cNvSpPr/>
          <p:nvPr/>
        </p:nvSpPr>
        <p:spPr>
          <a:xfrm>
            <a:off x="5439298" y="4544851"/>
            <a:ext cx="5490405" cy="512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1701BE8-E90C-D364-DCF3-D8453CB59F7C}"/>
              </a:ext>
            </a:extLst>
          </p:cNvPr>
          <p:cNvPicPr>
            <a:picLocks noChangeAspect="1"/>
          </p:cNvPicPr>
          <p:nvPr/>
        </p:nvPicPr>
        <p:blipFill>
          <a:blip r:embed="rId3"/>
          <a:stretch>
            <a:fillRect/>
          </a:stretch>
        </p:blipFill>
        <p:spPr>
          <a:xfrm>
            <a:off x="5259818" y="1654554"/>
            <a:ext cx="4193784" cy="4193784"/>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40"/>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DATASET collection timestamp</a:t>
            </a:r>
            <a:endParaRPr spc="180" dirty="0"/>
          </a:p>
        </p:txBody>
      </p:sp>
      <p:grpSp>
        <p:nvGrpSpPr>
          <p:cNvPr id="935" name="Google Shape;935;p40"/>
          <p:cNvGrpSpPr/>
          <p:nvPr/>
        </p:nvGrpSpPr>
        <p:grpSpPr>
          <a:xfrm rot="-5400000">
            <a:off x="1400880" y="1756221"/>
            <a:ext cx="2024159" cy="2024159"/>
            <a:chOff x="1763646" y="2122200"/>
            <a:chExt cx="1119000" cy="1119000"/>
          </a:xfrm>
        </p:grpSpPr>
        <p:sp>
          <p:nvSpPr>
            <p:cNvPr id="936" name="Google Shape;936;p40"/>
            <p:cNvSpPr/>
            <p:nvPr/>
          </p:nvSpPr>
          <p:spPr>
            <a:xfrm rot="-2700000">
              <a:off x="1927519" y="2286074"/>
              <a:ext cx="791252" cy="791252"/>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40"/>
          <p:cNvSpPr/>
          <p:nvPr/>
        </p:nvSpPr>
        <p:spPr>
          <a:xfrm>
            <a:off x="1541313" y="1896675"/>
            <a:ext cx="1743300" cy="1743300"/>
          </a:xfrm>
          <a:prstGeom prst="arc">
            <a:avLst>
              <a:gd name="adj1" fmla="val 16200000"/>
              <a:gd name="adj2" fmla="val 5565342"/>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flipH="1">
            <a:off x="2711047" y="1617563"/>
            <a:ext cx="814800" cy="202900"/>
          </a:xfrm>
          <a:custGeom>
            <a:avLst/>
            <a:gdLst/>
            <a:ahLst/>
            <a:cxnLst/>
            <a:rect l="l" t="t" r="r" b="b"/>
            <a:pathLst>
              <a:path w="44367" h="8116" extrusionOk="0">
                <a:moveTo>
                  <a:pt x="44367" y="8116"/>
                </a:moveTo>
                <a:lnTo>
                  <a:pt x="36251" y="0"/>
                </a:lnTo>
                <a:lnTo>
                  <a:pt x="0" y="0"/>
                </a:lnTo>
              </a:path>
            </a:pathLst>
          </a:custGeom>
          <a:noFill/>
          <a:ln w="19050" cap="flat" cmpd="sng">
            <a:solidFill>
              <a:schemeClr val="accent1"/>
            </a:solidFill>
            <a:prstDash val="solid"/>
            <a:round/>
            <a:headEnd type="none" w="med" len="med"/>
            <a:tailEnd type="none" w="med" len="med"/>
          </a:ln>
        </p:spPr>
      </p:sp>
      <p:sp>
        <p:nvSpPr>
          <p:cNvPr id="940" name="Google Shape;940;p40"/>
          <p:cNvSpPr/>
          <p:nvPr/>
        </p:nvSpPr>
        <p:spPr>
          <a:xfrm rot="10800000">
            <a:off x="2711047" y="3716163"/>
            <a:ext cx="814800" cy="202900"/>
          </a:xfrm>
          <a:custGeom>
            <a:avLst/>
            <a:gdLst/>
            <a:ahLst/>
            <a:cxnLst/>
            <a:rect l="l" t="t" r="r" b="b"/>
            <a:pathLst>
              <a:path w="44367" h="8116" extrusionOk="0">
                <a:moveTo>
                  <a:pt x="44367" y="8116"/>
                </a:moveTo>
                <a:lnTo>
                  <a:pt x="36251" y="0"/>
                </a:lnTo>
                <a:lnTo>
                  <a:pt x="0" y="0"/>
                </a:lnTo>
              </a:path>
            </a:pathLst>
          </a:custGeom>
          <a:noFill/>
          <a:ln w="19050" cap="flat" cmpd="sng">
            <a:solidFill>
              <a:schemeClr val="accent1"/>
            </a:solidFill>
            <a:prstDash val="solid"/>
            <a:round/>
            <a:headEnd type="none" w="med" len="med"/>
            <a:tailEnd type="none" w="med" len="med"/>
          </a:ln>
        </p:spPr>
      </p:sp>
      <p:sp>
        <p:nvSpPr>
          <p:cNvPr id="941" name="Google Shape;941;p40"/>
          <p:cNvSpPr/>
          <p:nvPr/>
        </p:nvSpPr>
        <p:spPr>
          <a:xfrm>
            <a:off x="3319776" y="3091550"/>
            <a:ext cx="855850" cy="60350"/>
          </a:xfrm>
          <a:custGeom>
            <a:avLst/>
            <a:gdLst/>
            <a:ahLst/>
            <a:cxnLst/>
            <a:rect l="l" t="t" r="r" b="b"/>
            <a:pathLst>
              <a:path w="34234" h="2414" extrusionOk="0">
                <a:moveTo>
                  <a:pt x="0" y="0"/>
                </a:moveTo>
                <a:lnTo>
                  <a:pt x="7604" y="2414"/>
                </a:lnTo>
                <a:lnTo>
                  <a:pt x="34234" y="2414"/>
                </a:lnTo>
              </a:path>
            </a:pathLst>
          </a:custGeom>
          <a:noFill/>
          <a:ln w="19050" cap="flat" cmpd="sng">
            <a:solidFill>
              <a:schemeClr val="accent1"/>
            </a:solidFill>
            <a:prstDash val="solid"/>
            <a:round/>
            <a:headEnd type="none" w="med" len="med"/>
            <a:tailEnd type="none" w="med" len="med"/>
          </a:ln>
        </p:spPr>
      </p:sp>
      <p:sp>
        <p:nvSpPr>
          <p:cNvPr id="942" name="Google Shape;942;p40"/>
          <p:cNvSpPr txBox="1"/>
          <p:nvPr/>
        </p:nvSpPr>
        <p:spPr>
          <a:xfrm>
            <a:off x="3714676" y="1304275"/>
            <a:ext cx="12288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rgbClr val="D19B75"/>
                </a:solidFill>
                <a:latin typeface="Bebas Neue"/>
                <a:ea typeface="Bebas Neue"/>
                <a:cs typeface="Bebas Neue"/>
                <a:sym typeface="Bebas Neue"/>
              </a:rPr>
              <a:t>mORNING</a:t>
            </a:r>
            <a:endParaRPr sz="2500" b="1" dirty="0">
              <a:solidFill>
                <a:srgbClr val="D19B75"/>
              </a:solidFill>
              <a:latin typeface="Bebas Neue"/>
              <a:ea typeface="Bebas Neue"/>
              <a:cs typeface="Bebas Neue"/>
              <a:sym typeface="Bebas Neue"/>
            </a:endParaRPr>
          </a:p>
        </p:txBody>
      </p:sp>
      <p:sp>
        <p:nvSpPr>
          <p:cNvPr id="943" name="Google Shape;943;p40"/>
          <p:cNvSpPr txBox="1"/>
          <p:nvPr/>
        </p:nvSpPr>
        <p:spPr>
          <a:xfrm>
            <a:off x="4836014" y="1304275"/>
            <a:ext cx="2285863"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E2345"/>
                </a:solidFill>
                <a:latin typeface="Bitter"/>
                <a:ea typeface="Bitter"/>
                <a:cs typeface="Bitter"/>
                <a:sym typeface="Bitter"/>
              </a:rPr>
              <a:t>Images Collected at 8 AM</a:t>
            </a:r>
            <a:endParaRPr dirty="0">
              <a:solidFill>
                <a:srgbClr val="2E2345"/>
              </a:solidFill>
              <a:latin typeface="Bitter"/>
              <a:ea typeface="Bitter"/>
              <a:cs typeface="Bitter"/>
              <a:sym typeface="Bitter"/>
            </a:endParaRPr>
          </a:p>
        </p:txBody>
      </p:sp>
      <p:sp>
        <p:nvSpPr>
          <p:cNvPr id="944" name="Google Shape;944;p40"/>
          <p:cNvSpPr/>
          <p:nvPr/>
        </p:nvSpPr>
        <p:spPr>
          <a:xfrm>
            <a:off x="3446947" y="3846402"/>
            <a:ext cx="157800" cy="15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txBox="1"/>
          <p:nvPr/>
        </p:nvSpPr>
        <p:spPr>
          <a:xfrm>
            <a:off x="3714676" y="3606773"/>
            <a:ext cx="12288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rgbClr val="D19B75"/>
                </a:solidFill>
                <a:latin typeface="Bebas Neue"/>
                <a:ea typeface="Bebas Neue"/>
                <a:cs typeface="Bebas Neue"/>
                <a:sym typeface="Bebas Neue"/>
              </a:rPr>
              <a:t>nIGHT</a:t>
            </a:r>
            <a:endParaRPr sz="2500" b="1" dirty="0">
              <a:solidFill>
                <a:srgbClr val="D19B75"/>
              </a:solidFill>
              <a:latin typeface="Bebas Neue"/>
              <a:ea typeface="Bebas Neue"/>
              <a:cs typeface="Bebas Neue"/>
              <a:sym typeface="Bebas Neue"/>
            </a:endParaRPr>
          </a:p>
        </p:txBody>
      </p:sp>
      <p:sp>
        <p:nvSpPr>
          <p:cNvPr id="946" name="Google Shape;946;p40"/>
          <p:cNvSpPr txBox="1"/>
          <p:nvPr/>
        </p:nvSpPr>
        <p:spPr>
          <a:xfrm>
            <a:off x="4572000" y="3606773"/>
            <a:ext cx="2285862"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E2345"/>
                </a:solidFill>
                <a:latin typeface="Bitter"/>
                <a:ea typeface="Bitter"/>
                <a:cs typeface="Bitter"/>
                <a:sym typeface="Bitter"/>
              </a:rPr>
              <a:t>Images Collected at 7 PM</a:t>
            </a:r>
            <a:endParaRPr dirty="0">
              <a:solidFill>
                <a:srgbClr val="2E2345"/>
              </a:solidFill>
              <a:latin typeface="Bitter"/>
              <a:ea typeface="Bitter"/>
              <a:cs typeface="Bitter"/>
              <a:sym typeface="Bitter"/>
            </a:endParaRPr>
          </a:p>
        </p:txBody>
      </p:sp>
      <p:sp>
        <p:nvSpPr>
          <p:cNvPr id="947" name="Google Shape;947;p40"/>
          <p:cNvSpPr txBox="1"/>
          <p:nvPr/>
        </p:nvSpPr>
        <p:spPr>
          <a:xfrm>
            <a:off x="4328026" y="2838668"/>
            <a:ext cx="12288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rgbClr val="D19B75"/>
                </a:solidFill>
                <a:latin typeface="Bebas Neue"/>
                <a:ea typeface="Bebas Neue"/>
                <a:cs typeface="Bebas Neue"/>
                <a:sym typeface="Bebas Neue"/>
              </a:rPr>
              <a:t>eVENING</a:t>
            </a:r>
            <a:endParaRPr sz="2500" b="1" dirty="0">
              <a:solidFill>
                <a:srgbClr val="D19B75"/>
              </a:solidFill>
              <a:latin typeface="Bebas Neue"/>
              <a:ea typeface="Bebas Neue"/>
              <a:cs typeface="Bebas Neue"/>
              <a:sym typeface="Bebas Neue"/>
            </a:endParaRPr>
          </a:p>
        </p:txBody>
      </p:sp>
      <p:sp>
        <p:nvSpPr>
          <p:cNvPr id="948" name="Google Shape;948;p40"/>
          <p:cNvSpPr txBox="1"/>
          <p:nvPr/>
        </p:nvSpPr>
        <p:spPr>
          <a:xfrm>
            <a:off x="5414591" y="2826560"/>
            <a:ext cx="2328529"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E2345"/>
                </a:solidFill>
                <a:latin typeface="Bitter"/>
                <a:ea typeface="Bitter"/>
                <a:cs typeface="Bitter"/>
                <a:sym typeface="Bitter"/>
              </a:rPr>
              <a:t>Images Collected at 5 PM</a:t>
            </a:r>
            <a:endParaRPr dirty="0">
              <a:solidFill>
                <a:srgbClr val="2E2345"/>
              </a:solidFill>
              <a:latin typeface="Bitter"/>
              <a:ea typeface="Bitter"/>
              <a:cs typeface="Bitter"/>
              <a:sym typeface="Bitter"/>
            </a:endParaRPr>
          </a:p>
        </p:txBody>
      </p:sp>
      <p:sp>
        <p:nvSpPr>
          <p:cNvPr id="949" name="Google Shape;949;p40"/>
          <p:cNvSpPr txBox="1"/>
          <p:nvPr/>
        </p:nvSpPr>
        <p:spPr>
          <a:xfrm>
            <a:off x="4328026" y="2072725"/>
            <a:ext cx="12288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rgbClr val="D19B75"/>
                </a:solidFill>
                <a:latin typeface="Bebas Neue"/>
                <a:ea typeface="Bebas Neue"/>
                <a:cs typeface="Bebas Neue"/>
                <a:sym typeface="Bebas Neue"/>
              </a:rPr>
              <a:t>dAY</a:t>
            </a:r>
            <a:endParaRPr sz="2500" b="1" dirty="0">
              <a:solidFill>
                <a:srgbClr val="D19B75"/>
              </a:solidFill>
              <a:latin typeface="Bebas Neue"/>
              <a:ea typeface="Bebas Neue"/>
              <a:cs typeface="Bebas Neue"/>
              <a:sym typeface="Bebas Neue"/>
            </a:endParaRPr>
          </a:p>
        </p:txBody>
      </p:sp>
      <p:sp>
        <p:nvSpPr>
          <p:cNvPr id="950" name="Google Shape;950;p40"/>
          <p:cNvSpPr txBox="1"/>
          <p:nvPr/>
        </p:nvSpPr>
        <p:spPr>
          <a:xfrm>
            <a:off x="4942426" y="2063722"/>
            <a:ext cx="2403841"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E2345"/>
                </a:solidFill>
                <a:latin typeface="Bitter"/>
                <a:ea typeface="Bitter"/>
                <a:cs typeface="Bitter"/>
                <a:sym typeface="Bitter"/>
              </a:rPr>
              <a:t>Images Collected at 12 PM</a:t>
            </a:r>
            <a:endParaRPr dirty="0">
              <a:solidFill>
                <a:srgbClr val="2E2345"/>
              </a:solidFill>
              <a:latin typeface="Bitter"/>
              <a:ea typeface="Bitter"/>
              <a:cs typeface="Bitter"/>
              <a:sym typeface="Bitter"/>
            </a:endParaRPr>
          </a:p>
        </p:txBody>
      </p:sp>
      <p:sp>
        <p:nvSpPr>
          <p:cNvPr id="951" name="Google Shape;951;p40"/>
          <p:cNvSpPr/>
          <p:nvPr/>
        </p:nvSpPr>
        <p:spPr>
          <a:xfrm rot="10800000" flipH="1">
            <a:off x="3319776" y="2384780"/>
            <a:ext cx="855850" cy="60350"/>
          </a:xfrm>
          <a:custGeom>
            <a:avLst/>
            <a:gdLst/>
            <a:ahLst/>
            <a:cxnLst/>
            <a:rect l="l" t="t" r="r" b="b"/>
            <a:pathLst>
              <a:path w="34234" h="2414" extrusionOk="0">
                <a:moveTo>
                  <a:pt x="0" y="0"/>
                </a:moveTo>
                <a:lnTo>
                  <a:pt x="7604" y="2414"/>
                </a:lnTo>
                <a:lnTo>
                  <a:pt x="34234" y="2414"/>
                </a:lnTo>
              </a:path>
            </a:pathLst>
          </a:custGeom>
          <a:noFill/>
          <a:ln w="19050" cap="flat" cmpd="sng">
            <a:solidFill>
              <a:schemeClr val="accent1"/>
            </a:solidFill>
            <a:prstDash val="solid"/>
            <a:round/>
            <a:headEnd type="none" w="med" len="med"/>
            <a:tailEnd type="none" w="med" len="med"/>
          </a:ln>
        </p:spPr>
      </p:sp>
      <p:sp>
        <p:nvSpPr>
          <p:cNvPr id="952" name="Google Shape;952;p40"/>
          <p:cNvSpPr/>
          <p:nvPr/>
        </p:nvSpPr>
        <p:spPr>
          <a:xfrm>
            <a:off x="4108699" y="3071477"/>
            <a:ext cx="157800" cy="15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4108699" y="2303371"/>
            <a:ext cx="157800" cy="157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40"/>
          <p:cNvSpPr/>
          <p:nvPr/>
        </p:nvSpPr>
        <p:spPr>
          <a:xfrm>
            <a:off x="3504331" y="1541477"/>
            <a:ext cx="157800" cy="157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55" name="Google Shape;955;p40"/>
          <p:cNvGrpSpPr/>
          <p:nvPr/>
        </p:nvGrpSpPr>
        <p:grpSpPr>
          <a:xfrm>
            <a:off x="2187110" y="2482092"/>
            <a:ext cx="451775" cy="572546"/>
            <a:chOff x="1741075" y="238125"/>
            <a:chExt cx="4118275" cy="5219200"/>
          </a:xfrm>
        </p:grpSpPr>
        <p:sp>
          <p:nvSpPr>
            <p:cNvPr id="956" name="Google Shape;956;p40"/>
            <p:cNvSpPr/>
            <p:nvPr/>
          </p:nvSpPr>
          <p:spPr>
            <a:xfrm>
              <a:off x="1741075" y="238125"/>
              <a:ext cx="4118275" cy="5219200"/>
            </a:xfrm>
            <a:custGeom>
              <a:avLst/>
              <a:gdLst/>
              <a:ahLst/>
              <a:cxnLst/>
              <a:rect l="l" t="t" r="r" b="b"/>
              <a:pathLst>
                <a:path w="164731" h="208768" extrusionOk="0">
                  <a:moveTo>
                    <a:pt x="130088" y="21268"/>
                  </a:moveTo>
                  <a:lnTo>
                    <a:pt x="130088" y="69219"/>
                  </a:lnTo>
                  <a:lnTo>
                    <a:pt x="117040" y="49354"/>
                  </a:lnTo>
                  <a:lnTo>
                    <a:pt x="117040" y="21268"/>
                  </a:lnTo>
                  <a:close/>
                  <a:moveTo>
                    <a:pt x="82366" y="11515"/>
                  </a:moveTo>
                  <a:lnTo>
                    <a:pt x="94598" y="30108"/>
                  </a:lnTo>
                  <a:lnTo>
                    <a:pt x="94598" y="76657"/>
                  </a:lnTo>
                  <a:lnTo>
                    <a:pt x="70133" y="76657"/>
                  </a:lnTo>
                  <a:lnTo>
                    <a:pt x="70133" y="30108"/>
                  </a:lnTo>
                  <a:lnTo>
                    <a:pt x="82366" y="11515"/>
                  </a:lnTo>
                  <a:close/>
                  <a:moveTo>
                    <a:pt x="102753" y="42504"/>
                  </a:moveTo>
                  <a:lnTo>
                    <a:pt x="125195" y="76657"/>
                  </a:lnTo>
                  <a:lnTo>
                    <a:pt x="102753" y="76657"/>
                  </a:lnTo>
                  <a:lnTo>
                    <a:pt x="102753" y="42504"/>
                  </a:lnTo>
                  <a:close/>
                  <a:moveTo>
                    <a:pt x="130349" y="84812"/>
                  </a:moveTo>
                  <a:lnTo>
                    <a:pt x="102753" y="112408"/>
                  </a:lnTo>
                  <a:lnTo>
                    <a:pt x="102753" y="84812"/>
                  </a:lnTo>
                  <a:close/>
                  <a:moveTo>
                    <a:pt x="29717" y="91597"/>
                  </a:moveTo>
                  <a:lnTo>
                    <a:pt x="57183" y="119063"/>
                  </a:lnTo>
                  <a:lnTo>
                    <a:pt x="11646" y="119063"/>
                  </a:lnTo>
                  <a:lnTo>
                    <a:pt x="29717" y="91597"/>
                  </a:lnTo>
                  <a:close/>
                  <a:moveTo>
                    <a:pt x="94598" y="84812"/>
                  </a:moveTo>
                  <a:lnTo>
                    <a:pt x="94598" y="119063"/>
                  </a:lnTo>
                  <a:lnTo>
                    <a:pt x="70133" y="119063"/>
                  </a:lnTo>
                  <a:lnTo>
                    <a:pt x="70133" y="84812"/>
                  </a:lnTo>
                  <a:close/>
                  <a:moveTo>
                    <a:pt x="135047" y="91629"/>
                  </a:moveTo>
                  <a:lnTo>
                    <a:pt x="153085" y="119063"/>
                  </a:lnTo>
                  <a:lnTo>
                    <a:pt x="107646" y="119063"/>
                  </a:lnTo>
                  <a:lnTo>
                    <a:pt x="135047" y="91629"/>
                  </a:lnTo>
                  <a:close/>
                  <a:moveTo>
                    <a:pt x="156576" y="127217"/>
                  </a:moveTo>
                  <a:lnTo>
                    <a:pt x="156576" y="154683"/>
                  </a:lnTo>
                  <a:lnTo>
                    <a:pt x="129110" y="127217"/>
                  </a:lnTo>
                  <a:close/>
                  <a:moveTo>
                    <a:pt x="78288" y="150051"/>
                  </a:moveTo>
                  <a:lnTo>
                    <a:pt x="78288" y="158206"/>
                  </a:lnTo>
                  <a:lnTo>
                    <a:pt x="70133" y="158206"/>
                  </a:lnTo>
                  <a:lnTo>
                    <a:pt x="70133" y="150051"/>
                  </a:lnTo>
                  <a:close/>
                  <a:moveTo>
                    <a:pt x="94598" y="150051"/>
                  </a:moveTo>
                  <a:lnTo>
                    <a:pt x="94598" y="158206"/>
                  </a:lnTo>
                  <a:lnTo>
                    <a:pt x="86443" y="158206"/>
                  </a:lnTo>
                  <a:lnTo>
                    <a:pt x="86443" y="150051"/>
                  </a:lnTo>
                  <a:close/>
                  <a:moveTo>
                    <a:pt x="19572" y="127217"/>
                  </a:moveTo>
                  <a:lnTo>
                    <a:pt x="19572" y="160457"/>
                  </a:lnTo>
                  <a:lnTo>
                    <a:pt x="8155" y="160457"/>
                  </a:lnTo>
                  <a:lnTo>
                    <a:pt x="8155" y="127217"/>
                  </a:lnTo>
                  <a:close/>
                  <a:moveTo>
                    <a:pt x="39144" y="127217"/>
                  </a:moveTo>
                  <a:lnTo>
                    <a:pt x="39144" y="160457"/>
                  </a:lnTo>
                  <a:lnTo>
                    <a:pt x="27727" y="160457"/>
                  </a:lnTo>
                  <a:lnTo>
                    <a:pt x="27727" y="127217"/>
                  </a:lnTo>
                  <a:close/>
                  <a:moveTo>
                    <a:pt x="125587" y="135242"/>
                  </a:moveTo>
                  <a:lnTo>
                    <a:pt x="150802" y="160457"/>
                  </a:lnTo>
                  <a:lnTo>
                    <a:pt x="125587" y="160457"/>
                  </a:lnTo>
                  <a:lnTo>
                    <a:pt x="125587" y="135242"/>
                  </a:lnTo>
                  <a:close/>
                  <a:moveTo>
                    <a:pt x="78288" y="166361"/>
                  </a:moveTo>
                  <a:lnTo>
                    <a:pt x="78288" y="174516"/>
                  </a:lnTo>
                  <a:lnTo>
                    <a:pt x="70133" y="174516"/>
                  </a:lnTo>
                  <a:lnTo>
                    <a:pt x="70133" y="166361"/>
                  </a:lnTo>
                  <a:close/>
                  <a:moveTo>
                    <a:pt x="94598" y="166361"/>
                  </a:moveTo>
                  <a:lnTo>
                    <a:pt x="94598" y="174516"/>
                  </a:lnTo>
                  <a:lnTo>
                    <a:pt x="86443" y="174516"/>
                  </a:lnTo>
                  <a:lnTo>
                    <a:pt x="86443" y="166361"/>
                  </a:lnTo>
                  <a:close/>
                  <a:moveTo>
                    <a:pt x="39144" y="168612"/>
                  </a:moveTo>
                  <a:lnTo>
                    <a:pt x="39144" y="193827"/>
                  </a:lnTo>
                  <a:lnTo>
                    <a:pt x="13929" y="168612"/>
                  </a:lnTo>
                  <a:close/>
                  <a:moveTo>
                    <a:pt x="8155" y="174386"/>
                  </a:moveTo>
                  <a:lnTo>
                    <a:pt x="34382" y="200612"/>
                  </a:lnTo>
                  <a:lnTo>
                    <a:pt x="8155" y="200612"/>
                  </a:lnTo>
                  <a:lnTo>
                    <a:pt x="8155" y="174386"/>
                  </a:lnTo>
                  <a:close/>
                  <a:moveTo>
                    <a:pt x="94598" y="182671"/>
                  </a:moveTo>
                  <a:lnTo>
                    <a:pt x="94598" y="200612"/>
                  </a:lnTo>
                  <a:lnTo>
                    <a:pt x="70133" y="200612"/>
                  </a:lnTo>
                  <a:lnTo>
                    <a:pt x="70133" y="182671"/>
                  </a:lnTo>
                  <a:close/>
                  <a:moveTo>
                    <a:pt x="117432" y="127217"/>
                  </a:moveTo>
                  <a:lnTo>
                    <a:pt x="117432" y="200612"/>
                  </a:lnTo>
                  <a:lnTo>
                    <a:pt x="102753" y="200612"/>
                  </a:lnTo>
                  <a:lnTo>
                    <a:pt x="102753" y="145974"/>
                  </a:lnTo>
                  <a:cubicBezTo>
                    <a:pt x="102753" y="143723"/>
                    <a:pt x="100926" y="141896"/>
                    <a:pt x="98676" y="141896"/>
                  </a:cubicBezTo>
                  <a:lnTo>
                    <a:pt x="66056" y="141896"/>
                  </a:lnTo>
                  <a:cubicBezTo>
                    <a:pt x="63805" y="141896"/>
                    <a:pt x="61978" y="143723"/>
                    <a:pt x="61978" y="145974"/>
                  </a:cubicBezTo>
                  <a:lnTo>
                    <a:pt x="61978" y="200612"/>
                  </a:lnTo>
                  <a:lnTo>
                    <a:pt x="47299" y="200612"/>
                  </a:lnTo>
                  <a:lnTo>
                    <a:pt x="47299" y="127217"/>
                  </a:lnTo>
                  <a:close/>
                  <a:moveTo>
                    <a:pt x="137004" y="168612"/>
                  </a:moveTo>
                  <a:lnTo>
                    <a:pt x="137004" y="200612"/>
                  </a:lnTo>
                  <a:lnTo>
                    <a:pt x="125587" y="200612"/>
                  </a:lnTo>
                  <a:lnTo>
                    <a:pt x="125587" y="168612"/>
                  </a:lnTo>
                  <a:close/>
                  <a:moveTo>
                    <a:pt x="156576" y="168612"/>
                  </a:moveTo>
                  <a:lnTo>
                    <a:pt x="156576" y="200612"/>
                  </a:lnTo>
                  <a:lnTo>
                    <a:pt x="145159" y="200612"/>
                  </a:lnTo>
                  <a:lnTo>
                    <a:pt x="145159" y="168612"/>
                  </a:lnTo>
                  <a:close/>
                  <a:moveTo>
                    <a:pt x="82366" y="0"/>
                  </a:moveTo>
                  <a:cubicBezTo>
                    <a:pt x="80996" y="0"/>
                    <a:pt x="79723" y="685"/>
                    <a:pt x="78973" y="1827"/>
                  </a:cubicBezTo>
                  <a:lnTo>
                    <a:pt x="51377" y="43776"/>
                  </a:lnTo>
                  <a:cubicBezTo>
                    <a:pt x="50170" y="45635"/>
                    <a:pt x="50692" y="48180"/>
                    <a:pt x="52551" y="49419"/>
                  </a:cubicBezTo>
                  <a:cubicBezTo>
                    <a:pt x="53245" y="49874"/>
                    <a:pt x="54022" y="50091"/>
                    <a:pt x="54790" y="50091"/>
                  </a:cubicBezTo>
                  <a:cubicBezTo>
                    <a:pt x="56114" y="50091"/>
                    <a:pt x="57409" y="49443"/>
                    <a:pt x="58194" y="48245"/>
                  </a:cubicBezTo>
                  <a:lnTo>
                    <a:pt x="61978" y="42504"/>
                  </a:lnTo>
                  <a:lnTo>
                    <a:pt x="61978" y="112310"/>
                  </a:lnTo>
                  <a:lnTo>
                    <a:pt x="34284" y="84616"/>
                  </a:lnTo>
                  <a:lnTo>
                    <a:pt x="38035" y="78907"/>
                  </a:lnTo>
                  <a:cubicBezTo>
                    <a:pt x="39275" y="77016"/>
                    <a:pt x="38753" y="74504"/>
                    <a:pt x="36861" y="73264"/>
                  </a:cubicBezTo>
                  <a:cubicBezTo>
                    <a:pt x="36179" y="72810"/>
                    <a:pt x="35405" y="72592"/>
                    <a:pt x="34637" y="72592"/>
                  </a:cubicBezTo>
                  <a:cubicBezTo>
                    <a:pt x="33311" y="72592"/>
                    <a:pt x="32003" y="73241"/>
                    <a:pt x="31218" y="74439"/>
                  </a:cubicBezTo>
                  <a:lnTo>
                    <a:pt x="685" y="120889"/>
                  </a:lnTo>
                  <a:cubicBezTo>
                    <a:pt x="229" y="121574"/>
                    <a:pt x="0" y="122357"/>
                    <a:pt x="0" y="123140"/>
                  </a:cubicBezTo>
                  <a:lnTo>
                    <a:pt x="0" y="204690"/>
                  </a:lnTo>
                  <a:cubicBezTo>
                    <a:pt x="0" y="206940"/>
                    <a:pt x="1827" y="208767"/>
                    <a:pt x="4078" y="208767"/>
                  </a:cubicBezTo>
                  <a:lnTo>
                    <a:pt x="160653" y="208767"/>
                  </a:lnTo>
                  <a:cubicBezTo>
                    <a:pt x="162904" y="208767"/>
                    <a:pt x="164731" y="206940"/>
                    <a:pt x="164731" y="204690"/>
                  </a:cubicBezTo>
                  <a:lnTo>
                    <a:pt x="164731" y="123140"/>
                  </a:lnTo>
                  <a:cubicBezTo>
                    <a:pt x="164731" y="122357"/>
                    <a:pt x="164502" y="121574"/>
                    <a:pt x="164046" y="120889"/>
                  </a:cubicBezTo>
                  <a:lnTo>
                    <a:pt x="138243" y="81615"/>
                  </a:lnTo>
                  <a:lnTo>
                    <a:pt x="138243" y="21072"/>
                  </a:lnTo>
                  <a:cubicBezTo>
                    <a:pt x="139874" y="20551"/>
                    <a:pt x="141049" y="19017"/>
                    <a:pt x="141049" y="17191"/>
                  </a:cubicBezTo>
                  <a:cubicBezTo>
                    <a:pt x="141049" y="14940"/>
                    <a:pt x="139222" y="13113"/>
                    <a:pt x="136971" y="13113"/>
                  </a:cubicBezTo>
                  <a:lnTo>
                    <a:pt x="110125" y="13113"/>
                  </a:lnTo>
                  <a:cubicBezTo>
                    <a:pt x="107874" y="13113"/>
                    <a:pt x="106048" y="14940"/>
                    <a:pt x="106048" y="17191"/>
                  </a:cubicBezTo>
                  <a:cubicBezTo>
                    <a:pt x="106048" y="19017"/>
                    <a:pt x="107222" y="20551"/>
                    <a:pt x="108853" y="21072"/>
                  </a:cubicBezTo>
                  <a:lnTo>
                    <a:pt x="108853" y="36958"/>
                  </a:lnTo>
                  <a:lnTo>
                    <a:pt x="85758" y="1827"/>
                  </a:lnTo>
                  <a:cubicBezTo>
                    <a:pt x="85008" y="685"/>
                    <a:pt x="83736" y="0"/>
                    <a:pt x="82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2757175" y="1669300"/>
              <a:ext cx="203900" cy="203900"/>
            </a:xfrm>
            <a:custGeom>
              <a:avLst/>
              <a:gdLst/>
              <a:ahLst/>
              <a:cxnLst/>
              <a:rect l="l" t="t" r="r" b="b"/>
              <a:pathLst>
                <a:path w="8156" h="8156" extrusionOk="0">
                  <a:moveTo>
                    <a:pt x="4078" y="1"/>
                  </a:moveTo>
                  <a:cubicBezTo>
                    <a:pt x="3002" y="1"/>
                    <a:pt x="1958" y="458"/>
                    <a:pt x="1208" y="1208"/>
                  </a:cubicBezTo>
                  <a:cubicBezTo>
                    <a:pt x="425" y="1958"/>
                    <a:pt x="1" y="3002"/>
                    <a:pt x="1" y="4078"/>
                  </a:cubicBezTo>
                  <a:cubicBezTo>
                    <a:pt x="1" y="5155"/>
                    <a:pt x="425" y="6199"/>
                    <a:pt x="1208" y="6982"/>
                  </a:cubicBezTo>
                  <a:cubicBezTo>
                    <a:pt x="1958" y="7732"/>
                    <a:pt x="3002" y="8156"/>
                    <a:pt x="4078" y="8156"/>
                  </a:cubicBezTo>
                  <a:cubicBezTo>
                    <a:pt x="5155" y="8156"/>
                    <a:pt x="6199" y="7732"/>
                    <a:pt x="6949" y="6982"/>
                  </a:cubicBezTo>
                  <a:cubicBezTo>
                    <a:pt x="7699" y="6199"/>
                    <a:pt x="8156" y="5155"/>
                    <a:pt x="8156" y="4078"/>
                  </a:cubicBezTo>
                  <a:cubicBezTo>
                    <a:pt x="8156" y="3002"/>
                    <a:pt x="7732" y="1958"/>
                    <a:pt x="6949" y="1208"/>
                  </a:cubicBezTo>
                  <a:cubicBezTo>
                    <a:pt x="6199" y="458"/>
                    <a:pt x="5155" y="1"/>
                    <a:pt x="4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F81131E-D652-40E1-912F-260F51B25AE3}"/>
              </a:ext>
            </a:extLst>
          </p:cNvPr>
          <p:cNvSpPr txBox="1"/>
          <p:nvPr/>
        </p:nvSpPr>
        <p:spPr>
          <a:xfrm>
            <a:off x="2470446" y="4708674"/>
            <a:ext cx="4504193" cy="461665"/>
          </a:xfrm>
          <a:prstGeom prst="rect">
            <a:avLst/>
          </a:prstGeom>
          <a:noFill/>
        </p:spPr>
        <p:txBody>
          <a:bodyPr wrap="square" rtlCol="0">
            <a:spAutoFit/>
          </a:bodyPr>
          <a:lstStyle/>
          <a:p>
            <a:r>
              <a:rPr lang="en" sz="1200" dirty="0">
                <a:solidFill>
                  <a:srgbClr val="2E2345"/>
                </a:solidFill>
                <a:latin typeface="Bitter"/>
                <a:ea typeface="Bitter"/>
                <a:cs typeface="Bitter"/>
                <a:sym typeface="Bitter"/>
              </a:rPr>
              <a:t>Note: All the images were captured using Mobile phones on site.</a:t>
            </a:r>
            <a:endParaRPr lang="en-US" sz="12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50"/>
          <p:cNvSpPr txBox="1">
            <a:spLocks noGrp="1"/>
          </p:cNvSpPr>
          <p:nvPr>
            <p:ph type="title"/>
          </p:nvPr>
        </p:nvSpPr>
        <p:spPr>
          <a:xfrm>
            <a:off x="737222" y="945269"/>
            <a:ext cx="76263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pc="180" dirty="0"/>
              <a:t>Dataset Pre-processing</a:t>
            </a:r>
            <a:endParaRPr spc="180" dirty="0"/>
          </a:p>
        </p:txBody>
      </p:sp>
      <p:pic>
        <p:nvPicPr>
          <p:cNvPr id="20" name="Picture 19">
            <a:extLst>
              <a:ext uri="{FF2B5EF4-FFF2-40B4-BE49-F238E27FC236}">
                <a16:creationId xmlns:a16="http://schemas.microsoft.com/office/drawing/2014/main" id="{374AA570-843D-8C12-10C6-0F0E72D4DD4E}"/>
              </a:ext>
            </a:extLst>
          </p:cNvPr>
          <p:cNvPicPr>
            <a:picLocks noChangeAspect="1"/>
          </p:cNvPicPr>
          <p:nvPr/>
        </p:nvPicPr>
        <p:blipFill>
          <a:blip r:embed="rId3"/>
          <a:stretch>
            <a:fillRect/>
          </a:stretch>
        </p:blipFill>
        <p:spPr>
          <a:xfrm>
            <a:off x="4051237" y="1818071"/>
            <a:ext cx="4938188" cy="2152075"/>
          </a:xfrm>
          <a:prstGeom prst="rect">
            <a:avLst/>
          </a:prstGeom>
        </p:spPr>
      </p:pic>
      <p:pic>
        <p:nvPicPr>
          <p:cNvPr id="3" name="Picture 2">
            <a:extLst>
              <a:ext uri="{FF2B5EF4-FFF2-40B4-BE49-F238E27FC236}">
                <a16:creationId xmlns:a16="http://schemas.microsoft.com/office/drawing/2014/main" id="{561E4453-25A0-B718-C345-C66797BD5359}"/>
              </a:ext>
            </a:extLst>
          </p:cNvPr>
          <p:cNvPicPr>
            <a:picLocks noChangeAspect="1"/>
          </p:cNvPicPr>
          <p:nvPr/>
        </p:nvPicPr>
        <p:blipFill>
          <a:blip r:embed="rId4"/>
          <a:stretch>
            <a:fillRect/>
          </a:stretch>
        </p:blipFill>
        <p:spPr>
          <a:xfrm>
            <a:off x="-103206" y="1285875"/>
            <a:ext cx="3857625" cy="2571750"/>
          </a:xfrm>
          <a:prstGeom prst="rect">
            <a:avLst/>
          </a:prstGeom>
        </p:spPr>
      </p:pic>
    </p:spTree>
    <p:extLst>
      <p:ext uri="{BB962C8B-B14F-4D97-AF65-F5344CB8AC3E}">
        <p14:creationId xmlns:p14="http://schemas.microsoft.com/office/powerpoint/2010/main" val="13016975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25" name="Google Shape;1869;p51">
            <a:extLst>
              <a:ext uri="{FF2B5EF4-FFF2-40B4-BE49-F238E27FC236}">
                <a16:creationId xmlns:a16="http://schemas.microsoft.com/office/drawing/2014/main" id="{456319D3-256B-CBB5-AFE0-F5C1AB879563}"/>
              </a:ext>
            </a:extLst>
          </p:cNvPr>
          <p:cNvSpPr/>
          <p:nvPr/>
        </p:nvSpPr>
        <p:spPr>
          <a:xfrm>
            <a:off x="3709555" y="4270655"/>
            <a:ext cx="1911926" cy="706592"/>
          </a:xfrm>
          <a:custGeom>
            <a:avLst/>
            <a:gdLst/>
            <a:ahLst/>
            <a:cxnLst/>
            <a:rect l="l" t="t" r="r" b="b"/>
            <a:pathLst>
              <a:path w="40455" h="19066" extrusionOk="0">
                <a:moveTo>
                  <a:pt x="4340" y="0"/>
                </a:moveTo>
                <a:lnTo>
                  <a:pt x="3472" y="3803"/>
                </a:lnTo>
                <a:lnTo>
                  <a:pt x="1" y="19066"/>
                </a:lnTo>
                <a:lnTo>
                  <a:pt x="40454" y="19066"/>
                </a:lnTo>
                <a:lnTo>
                  <a:pt x="36983" y="3803"/>
                </a:lnTo>
                <a:lnTo>
                  <a:pt x="361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3" name="Picture 22">
            <a:extLst>
              <a:ext uri="{FF2B5EF4-FFF2-40B4-BE49-F238E27FC236}">
                <a16:creationId xmlns:a16="http://schemas.microsoft.com/office/drawing/2014/main" id="{2101CF89-8340-2C41-C451-43EA25D25A71}"/>
              </a:ext>
            </a:extLst>
          </p:cNvPr>
          <p:cNvPicPr>
            <a:picLocks noChangeAspect="1"/>
          </p:cNvPicPr>
          <p:nvPr/>
        </p:nvPicPr>
        <p:blipFill>
          <a:blip r:embed="rId3"/>
          <a:stretch>
            <a:fillRect/>
          </a:stretch>
        </p:blipFill>
        <p:spPr>
          <a:xfrm>
            <a:off x="844830" y="207817"/>
            <a:ext cx="7176952" cy="3512125"/>
          </a:xfrm>
          <a:prstGeom prst="rect">
            <a:avLst/>
          </a:prstGeom>
        </p:spPr>
      </p:pic>
      <p:grpSp>
        <p:nvGrpSpPr>
          <p:cNvPr id="17" name="Google Shape;1868;p51">
            <a:extLst>
              <a:ext uri="{FF2B5EF4-FFF2-40B4-BE49-F238E27FC236}">
                <a16:creationId xmlns:a16="http://schemas.microsoft.com/office/drawing/2014/main" id="{CF237700-73F3-162A-FCD0-BA828B7558B5}"/>
              </a:ext>
            </a:extLst>
          </p:cNvPr>
          <p:cNvGrpSpPr/>
          <p:nvPr/>
        </p:nvGrpSpPr>
        <p:grpSpPr>
          <a:xfrm>
            <a:off x="716974" y="41561"/>
            <a:ext cx="7398327" cy="4579545"/>
            <a:chOff x="1542917" y="1452013"/>
            <a:chExt cx="3633204" cy="2260233"/>
          </a:xfrm>
        </p:grpSpPr>
        <p:sp>
          <p:nvSpPr>
            <p:cNvPr id="19" name="Google Shape;1870;p51">
              <a:extLst>
                <a:ext uri="{FF2B5EF4-FFF2-40B4-BE49-F238E27FC236}">
                  <a16:creationId xmlns:a16="http://schemas.microsoft.com/office/drawing/2014/main" id="{DA0801AE-5C55-2291-99E3-D1335B59691F}"/>
                </a:ext>
              </a:extLst>
            </p:cNvPr>
            <p:cNvSpPr/>
            <p:nvPr/>
          </p:nvSpPr>
          <p:spPr>
            <a:xfrm>
              <a:off x="3063086" y="3617146"/>
              <a:ext cx="837800" cy="95100"/>
            </a:xfrm>
            <a:custGeom>
              <a:avLst/>
              <a:gdLst/>
              <a:ahLst/>
              <a:cxnLst/>
              <a:rect l="l" t="t" r="r" b="b"/>
              <a:pathLst>
                <a:path w="33512" h="3804" extrusionOk="0">
                  <a:moveTo>
                    <a:pt x="868" y="0"/>
                  </a:moveTo>
                  <a:lnTo>
                    <a:pt x="0" y="3803"/>
                  </a:lnTo>
                  <a:lnTo>
                    <a:pt x="33511" y="3803"/>
                  </a:lnTo>
                  <a:lnTo>
                    <a:pt x="32643"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1873;p51">
              <a:extLst>
                <a:ext uri="{FF2B5EF4-FFF2-40B4-BE49-F238E27FC236}">
                  <a16:creationId xmlns:a16="http://schemas.microsoft.com/office/drawing/2014/main" id="{57314C46-1F1A-7F32-7F8D-9B383F81FC53}"/>
                </a:ext>
              </a:extLst>
            </p:cNvPr>
            <p:cNvSpPr/>
            <p:nvPr/>
          </p:nvSpPr>
          <p:spPr>
            <a:xfrm>
              <a:off x="1542917" y="1452013"/>
              <a:ext cx="3633204" cy="2166541"/>
            </a:xfrm>
            <a:custGeom>
              <a:avLst/>
              <a:gdLst/>
              <a:ahLst/>
              <a:cxnLst/>
              <a:rect l="l" t="t" r="r" b="b"/>
              <a:pathLst>
                <a:path w="155050" h="91192" extrusionOk="0">
                  <a:moveTo>
                    <a:pt x="149026" y="3675"/>
                  </a:moveTo>
                  <a:cubicBezTo>
                    <a:pt x="150864" y="3675"/>
                    <a:pt x="152370" y="5181"/>
                    <a:pt x="152370" y="7044"/>
                  </a:cubicBezTo>
                  <a:lnTo>
                    <a:pt x="152370" y="73173"/>
                  </a:lnTo>
                  <a:cubicBezTo>
                    <a:pt x="152370" y="75011"/>
                    <a:pt x="150864" y="76516"/>
                    <a:pt x="149026" y="76516"/>
                  </a:cubicBezTo>
                  <a:lnTo>
                    <a:pt x="6024" y="76516"/>
                  </a:lnTo>
                  <a:cubicBezTo>
                    <a:pt x="4186" y="76516"/>
                    <a:pt x="2680" y="75011"/>
                    <a:pt x="2680" y="73173"/>
                  </a:cubicBezTo>
                  <a:lnTo>
                    <a:pt x="2680" y="7044"/>
                  </a:lnTo>
                  <a:cubicBezTo>
                    <a:pt x="2680" y="5181"/>
                    <a:pt x="4186" y="3675"/>
                    <a:pt x="6024" y="3675"/>
                  </a:cubicBezTo>
                  <a:close/>
                  <a:moveTo>
                    <a:pt x="5258" y="0"/>
                  </a:moveTo>
                  <a:cubicBezTo>
                    <a:pt x="2374" y="0"/>
                    <a:pt x="1" y="2374"/>
                    <a:pt x="1" y="5283"/>
                  </a:cubicBezTo>
                  <a:lnTo>
                    <a:pt x="1" y="85934"/>
                  </a:lnTo>
                  <a:cubicBezTo>
                    <a:pt x="1" y="88844"/>
                    <a:pt x="2374" y="91192"/>
                    <a:pt x="5258" y="91192"/>
                  </a:cubicBezTo>
                  <a:lnTo>
                    <a:pt x="149792" y="91192"/>
                  </a:lnTo>
                  <a:cubicBezTo>
                    <a:pt x="152702" y="91192"/>
                    <a:pt x="155050" y="88844"/>
                    <a:pt x="155050" y="85934"/>
                  </a:cubicBezTo>
                  <a:lnTo>
                    <a:pt x="155050" y="5283"/>
                  </a:lnTo>
                  <a:cubicBezTo>
                    <a:pt x="155050" y="2374"/>
                    <a:pt x="152702" y="26"/>
                    <a:pt x="149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4" name="Google Shape;1872;p51">
            <a:extLst>
              <a:ext uri="{FF2B5EF4-FFF2-40B4-BE49-F238E27FC236}">
                <a16:creationId xmlns:a16="http://schemas.microsoft.com/office/drawing/2014/main" id="{5A1E5979-688B-D6BD-2BD8-32AAB030FD81}"/>
              </a:ext>
            </a:extLst>
          </p:cNvPr>
          <p:cNvSpPr/>
          <p:nvPr/>
        </p:nvSpPr>
        <p:spPr>
          <a:xfrm>
            <a:off x="5776057" y="4006065"/>
            <a:ext cx="1676907" cy="113950"/>
          </a:xfrm>
          <a:custGeom>
            <a:avLst/>
            <a:gdLst/>
            <a:ahLst/>
            <a:cxnLst/>
            <a:rect l="l" t="t" r="r" b="b"/>
            <a:pathLst>
              <a:path w="62735" h="4263" extrusionOk="0">
                <a:moveTo>
                  <a:pt x="2093" y="0"/>
                </a:moveTo>
                <a:cubicBezTo>
                  <a:pt x="945" y="0"/>
                  <a:pt x="1" y="945"/>
                  <a:pt x="1" y="2093"/>
                </a:cubicBezTo>
                <a:lnTo>
                  <a:pt x="1" y="2170"/>
                </a:lnTo>
                <a:cubicBezTo>
                  <a:pt x="1" y="3318"/>
                  <a:pt x="945" y="4262"/>
                  <a:pt x="2093" y="4262"/>
                </a:cubicBezTo>
                <a:lnTo>
                  <a:pt x="60642" y="4262"/>
                </a:lnTo>
                <a:cubicBezTo>
                  <a:pt x="61816" y="4262"/>
                  <a:pt x="62735" y="3318"/>
                  <a:pt x="62735" y="2170"/>
                </a:cubicBezTo>
                <a:lnTo>
                  <a:pt x="62735" y="2093"/>
                </a:lnTo>
                <a:cubicBezTo>
                  <a:pt x="62735" y="945"/>
                  <a:pt x="61816" y="0"/>
                  <a:pt x="60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a:extLst>
              <a:ext uri="{FF2B5EF4-FFF2-40B4-BE49-F238E27FC236}">
                <a16:creationId xmlns:a16="http://schemas.microsoft.com/office/drawing/2014/main" id="{DCBE633A-DD65-8ACD-4F8E-43AD6C44D3CC}"/>
              </a:ext>
            </a:extLst>
          </p:cNvPr>
          <p:cNvPicPr>
            <a:picLocks noChangeAspect="1"/>
          </p:cNvPicPr>
          <p:nvPr/>
        </p:nvPicPr>
        <p:blipFill>
          <a:blip r:embed="rId4"/>
          <a:stretch>
            <a:fillRect/>
          </a:stretch>
        </p:blipFill>
        <p:spPr>
          <a:xfrm>
            <a:off x="3252487" y="4977247"/>
            <a:ext cx="2826061" cy="192686"/>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45"/>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pc="180" dirty="0"/>
              <a:t>D</a:t>
            </a:r>
            <a:r>
              <a:rPr lang="en" spc="180" dirty="0"/>
              <a:t>ataset Augmentation</a:t>
            </a:r>
            <a:endParaRPr spc="180" dirty="0"/>
          </a:p>
        </p:txBody>
      </p:sp>
      <p:sp>
        <p:nvSpPr>
          <p:cNvPr id="1475" name="Google Shape;1475;p45"/>
          <p:cNvSpPr txBox="1"/>
          <p:nvPr/>
        </p:nvSpPr>
        <p:spPr>
          <a:xfrm>
            <a:off x="986969" y="1219038"/>
            <a:ext cx="1736700"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b="1" dirty="0">
                <a:solidFill>
                  <a:srgbClr val="D19B75"/>
                </a:solidFill>
                <a:latin typeface="Bebas Neue"/>
                <a:ea typeface="Bebas Neue"/>
                <a:cs typeface="Bebas Neue"/>
                <a:sym typeface="Bebas Neue"/>
              </a:rPr>
              <a:t>Brightness</a:t>
            </a:r>
            <a:endParaRPr sz="2500" b="1" dirty="0">
              <a:solidFill>
                <a:srgbClr val="D19B75"/>
              </a:solidFill>
              <a:latin typeface="Bebas Neue"/>
              <a:ea typeface="Bebas Neue"/>
              <a:cs typeface="Bebas Neue"/>
              <a:sym typeface="Bebas Neue"/>
            </a:endParaRPr>
          </a:p>
        </p:txBody>
      </p:sp>
      <p:sp>
        <p:nvSpPr>
          <p:cNvPr id="1476" name="Google Shape;1476;p45"/>
          <p:cNvSpPr txBox="1"/>
          <p:nvPr/>
        </p:nvSpPr>
        <p:spPr>
          <a:xfrm>
            <a:off x="986976" y="1625300"/>
            <a:ext cx="4510181"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2E2345"/>
                </a:solidFill>
                <a:latin typeface="Bitter"/>
                <a:ea typeface="Bitter"/>
                <a:cs typeface="Bitter"/>
                <a:sym typeface="Bitter"/>
              </a:rPr>
              <a:t>Randomly alters brightness between range of ± 15% of original images brightness and picks 3 images</a:t>
            </a:r>
          </a:p>
        </p:txBody>
      </p:sp>
      <p:sp>
        <p:nvSpPr>
          <p:cNvPr id="1480" name="Google Shape;1480;p45"/>
          <p:cNvSpPr/>
          <p:nvPr/>
        </p:nvSpPr>
        <p:spPr>
          <a:xfrm>
            <a:off x="723294" y="1383438"/>
            <a:ext cx="202800" cy="20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7" name="Picture 6" descr="A picture containing building, sky, outdoor, people&#10;&#10;Description automatically generated">
            <a:extLst>
              <a:ext uri="{FF2B5EF4-FFF2-40B4-BE49-F238E27FC236}">
                <a16:creationId xmlns:a16="http://schemas.microsoft.com/office/drawing/2014/main" id="{FA02D2F4-2C78-C01B-8553-61B326F3C55C}"/>
              </a:ext>
            </a:extLst>
          </p:cNvPr>
          <p:cNvPicPr>
            <a:picLocks noChangeAspect="1"/>
          </p:cNvPicPr>
          <p:nvPr/>
        </p:nvPicPr>
        <p:blipFill>
          <a:blip r:embed="rId3"/>
          <a:stretch>
            <a:fillRect/>
          </a:stretch>
        </p:blipFill>
        <p:spPr>
          <a:xfrm>
            <a:off x="1587923" y="2451082"/>
            <a:ext cx="1900382" cy="1842654"/>
          </a:xfrm>
          <a:prstGeom prst="rect">
            <a:avLst/>
          </a:prstGeom>
        </p:spPr>
      </p:pic>
      <p:pic>
        <p:nvPicPr>
          <p:cNvPr id="1498" name="Picture 7" descr="A picture containing building, sky, outdoor, people&#10;&#10;Description automatically generated">
            <a:extLst>
              <a:ext uri="{FF2B5EF4-FFF2-40B4-BE49-F238E27FC236}">
                <a16:creationId xmlns:a16="http://schemas.microsoft.com/office/drawing/2014/main" id="{6564271C-5539-EE51-60AD-D095E28A0D68}"/>
              </a:ext>
            </a:extLst>
          </p:cNvPr>
          <p:cNvPicPr>
            <a:picLocks noChangeAspect="1"/>
          </p:cNvPicPr>
          <p:nvPr/>
        </p:nvPicPr>
        <p:blipFill>
          <a:blip r:embed="rId4"/>
          <a:stretch>
            <a:fillRect/>
          </a:stretch>
        </p:blipFill>
        <p:spPr>
          <a:xfrm>
            <a:off x="3654561" y="2451083"/>
            <a:ext cx="1888835" cy="1842654"/>
          </a:xfrm>
          <a:prstGeom prst="rect">
            <a:avLst/>
          </a:prstGeom>
        </p:spPr>
      </p:pic>
      <p:pic>
        <p:nvPicPr>
          <p:cNvPr id="1499" name="Picture 9" descr="A picture containing building, sky, outdoor, people&#10;&#10;Description automatically generated">
            <a:extLst>
              <a:ext uri="{FF2B5EF4-FFF2-40B4-BE49-F238E27FC236}">
                <a16:creationId xmlns:a16="http://schemas.microsoft.com/office/drawing/2014/main" id="{A7487C20-EA9F-C43D-13F3-8BE17985F741}"/>
              </a:ext>
            </a:extLst>
          </p:cNvPr>
          <p:cNvPicPr>
            <a:picLocks noChangeAspect="1"/>
          </p:cNvPicPr>
          <p:nvPr/>
        </p:nvPicPr>
        <p:blipFill>
          <a:blip r:embed="rId5"/>
          <a:stretch>
            <a:fillRect/>
          </a:stretch>
        </p:blipFill>
        <p:spPr>
          <a:xfrm>
            <a:off x="5675015" y="2451082"/>
            <a:ext cx="1888836" cy="1842655"/>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75" name="Google Shape;1475;p45"/>
          <p:cNvSpPr txBox="1"/>
          <p:nvPr/>
        </p:nvSpPr>
        <p:spPr>
          <a:xfrm>
            <a:off x="986969" y="1219038"/>
            <a:ext cx="1736700"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b="1" dirty="0">
                <a:solidFill>
                  <a:srgbClr val="D19B75"/>
                </a:solidFill>
                <a:latin typeface="Bebas Neue"/>
                <a:ea typeface="Bebas Neue"/>
                <a:cs typeface="Bebas Neue"/>
                <a:sym typeface="Bebas Neue"/>
              </a:rPr>
              <a:t>Rotation</a:t>
            </a:r>
          </a:p>
        </p:txBody>
      </p:sp>
      <p:sp>
        <p:nvSpPr>
          <p:cNvPr id="1476" name="Google Shape;1476;p45"/>
          <p:cNvSpPr txBox="1"/>
          <p:nvPr/>
        </p:nvSpPr>
        <p:spPr>
          <a:xfrm>
            <a:off x="986976" y="1625300"/>
            <a:ext cx="4510181"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2E2345"/>
                </a:solidFill>
                <a:latin typeface="Bitter"/>
                <a:ea typeface="Bitter"/>
                <a:cs typeface="Bitter"/>
                <a:sym typeface="Bitter"/>
              </a:rPr>
              <a:t>Randomly rotates image between the range of ± 20° and picks 3 images </a:t>
            </a:r>
          </a:p>
        </p:txBody>
      </p:sp>
      <p:sp>
        <p:nvSpPr>
          <p:cNvPr id="1480" name="Google Shape;1480;p45"/>
          <p:cNvSpPr/>
          <p:nvPr/>
        </p:nvSpPr>
        <p:spPr>
          <a:xfrm>
            <a:off x="723294" y="1383438"/>
            <a:ext cx="202800" cy="20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10" descr="A picture containing sky, building, outdoor, city&#10;&#10;Description automatically generated">
            <a:extLst>
              <a:ext uri="{FF2B5EF4-FFF2-40B4-BE49-F238E27FC236}">
                <a16:creationId xmlns:a16="http://schemas.microsoft.com/office/drawing/2014/main" id="{28D56D06-D296-7BEE-BD7F-2B69D24AC96D}"/>
              </a:ext>
            </a:extLst>
          </p:cNvPr>
          <p:cNvPicPr>
            <a:picLocks noChangeAspect="1"/>
          </p:cNvPicPr>
          <p:nvPr/>
        </p:nvPicPr>
        <p:blipFill>
          <a:blip r:embed="rId3"/>
          <a:stretch>
            <a:fillRect/>
          </a:stretch>
        </p:blipFill>
        <p:spPr>
          <a:xfrm>
            <a:off x="1824588" y="2470157"/>
            <a:ext cx="1900382" cy="1888837"/>
          </a:xfrm>
          <a:prstGeom prst="rect">
            <a:avLst/>
          </a:prstGeom>
        </p:spPr>
      </p:pic>
      <p:pic>
        <p:nvPicPr>
          <p:cNvPr id="5" name="Picture 11" descr="A picture containing sky, building, outdoor, city&#10;&#10;Description automatically generated">
            <a:extLst>
              <a:ext uri="{FF2B5EF4-FFF2-40B4-BE49-F238E27FC236}">
                <a16:creationId xmlns:a16="http://schemas.microsoft.com/office/drawing/2014/main" id="{D9585BDD-F18A-BB91-AF3F-48B7787C4A39}"/>
              </a:ext>
            </a:extLst>
          </p:cNvPr>
          <p:cNvPicPr>
            <a:picLocks noChangeAspect="1"/>
          </p:cNvPicPr>
          <p:nvPr/>
        </p:nvPicPr>
        <p:blipFill>
          <a:blip r:embed="rId4"/>
          <a:stretch>
            <a:fillRect/>
          </a:stretch>
        </p:blipFill>
        <p:spPr>
          <a:xfrm>
            <a:off x="3891225" y="2470157"/>
            <a:ext cx="1888837" cy="1888837"/>
          </a:xfrm>
          <a:prstGeom prst="rect">
            <a:avLst/>
          </a:prstGeom>
        </p:spPr>
      </p:pic>
      <p:pic>
        <p:nvPicPr>
          <p:cNvPr id="6" name="Picture 12" descr="A picture containing sky, building, outdoor, tall&#10;&#10;Description automatically generated">
            <a:extLst>
              <a:ext uri="{FF2B5EF4-FFF2-40B4-BE49-F238E27FC236}">
                <a16:creationId xmlns:a16="http://schemas.microsoft.com/office/drawing/2014/main" id="{B404475B-AC61-2F82-88AA-1C26A3561E79}"/>
              </a:ext>
            </a:extLst>
          </p:cNvPr>
          <p:cNvPicPr>
            <a:picLocks noChangeAspect="1"/>
          </p:cNvPicPr>
          <p:nvPr/>
        </p:nvPicPr>
        <p:blipFill>
          <a:blip r:embed="rId5"/>
          <a:stretch>
            <a:fillRect/>
          </a:stretch>
        </p:blipFill>
        <p:spPr>
          <a:xfrm>
            <a:off x="5911679" y="2470156"/>
            <a:ext cx="1888837" cy="1888837"/>
          </a:xfrm>
          <a:prstGeom prst="rect">
            <a:avLst/>
          </a:prstGeom>
        </p:spPr>
      </p:pic>
    </p:spTree>
    <p:extLst>
      <p:ext uri="{BB962C8B-B14F-4D97-AF65-F5344CB8AC3E}">
        <p14:creationId xmlns:p14="http://schemas.microsoft.com/office/powerpoint/2010/main" val="8275535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1"/>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TABLE OF CONTENTS</a:t>
            </a:r>
            <a:endParaRPr spc="180" dirty="0"/>
          </a:p>
        </p:txBody>
      </p:sp>
      <p:sp>
        <p:nvSpPr>
          <p:cNvPr id="470" name="Google Shape;470;p31"/>
          <p:cNvSpPr txBox="1">
            <a:spLocks noGrp="1"/>
          </p:cNvSpPr>
          <p:nvPr>
            <p:ph type="title" idx="2"/>
          </p:nvPr>
        </p:nvSpPr>
        <p:spPr>
          <a:xfrm>
            <a:off x="1040625" y="1561732"/>
            <a:ext cx="827100" cy="53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471" name="Google Shape;471;p31"/>
          <p:cNvSpPr txBox="1">
            <a:spLocks noGrp="1"/>
          </p:cNvSpPr>
          <p:nvPr>
            <p:ph type="title" idx="3"/>
          </p:nvPr>
        </p:nvSpPr>
        <p:spPr>
          <a:xfrm>
            <a:off x="1867800" y="1561725"/>
            <a:ext cx="25899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pc="200" dirty="0"/>
              <a:t>Introduction</a:t>
            </a:r>
            <a:endParaRPr spc="200" dirty="0"/>
          </a:p>
        </p:txBody>
      </p:sp>
      <p:sp>
        <p:nvSpPr>
          <p:cNvPr id="473" name="Google Shape;473;p31"/>
          <p:cNvSpPr txBox="1">
            <a:spLocks noGrp="1"/>
          </p:cNvSpPr>
          <p:nvPr>
            <p:ph type="title" idx="5"/>
          </p:nvPr>
        </p:nvSpPr>
        <p:spPr>
          <a:xfrm>
            <a:off x="4686300" y="1561732"/>
            <a:ext cx="827100" cy="53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74" name="Google Shape;474;p31"/>
          <p:cNvSpPr txBox="1">
            <a:spLocks noGrp="1"/>
          </p:cNvSpPr>
          <p:nvPr>
            <p:ph type="title" idx="6"/>
          </p:nvPr>
        </p:nvSpPr>
        <p:spPr>
          <a:xfrm>
            <a:off x="5513475" y="1561725"/>
            <a:ext cx="25899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pc="200" dirty="0"/>
              <a:t>Literature Review</a:t>
            </a:r>
            <a:endParaRPr spc="200" dirty="0"/>
          </a:p>
        </p:txBody>
      </p:sp>
      <p:sp>
        <p:nvSpPr>
          <p:cNvPr id="476" name="Google Shape;476;p31"/>
          <p:cNvSpPr txBox="1">
            <a:spLocks noGrp="1"/>
          </p:cNvSpPr>
          <p:nvPr>
            <p:ph type="title" idx="8"/>
          </p:nvPr>
        </p:nvSpPr>
        <p:spPr>
          <a:xfrm>
            <a:off x="1040625" y="3075232"/>
            <a:ext cx="827100" cy="53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477" name="Google Shape;477;p31"/>
          <p:cNvSpPr txBox="1">
            <a:spLocks noGrp="1"/>
          </p:cNvSpPr>
          <p:nvPr>
            <p:ph type="title" idx="9"/>
          </p:nvPr>
        </p:nvSpPr>
        <p:spPr>
          <a:xfrm>
            <a:off x="1867800" y="3075225"/>
            <a:ext cx="25899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79" name="Google Shape;479;p31"/>
          <p:cNvSpPr txBox="1">
            <a:spLocks noGrp="1"/>
          </p:cNvSpPr>
          <p:nvPr>
            <p:ph type="title" idx="14"/>
          </p:nvPr>
        </p:nvSpPr>
        <p:spPr>
          <a:xfrm>
            <a:off x="4686300" y="3075232"/>
            <a:ext cx="827100" cy="53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480" name="Google Shape;480;p31"/>
          <p:cNvSpPr txBox="1">
            <a:spLocks noGrp="1"/>
          </p:cNvSpPr>
          <p:nvPr>
            <p:ph type="title" idx="15"/>
          </p:nvPr>
        </p:nvSpPr>
        <p:spPr>
          <a:xfrm>
            <a:off x="5513475" y="3075225"/>
            <a:ext cx="25899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Schlussfolgerungen</a:t>
            </a:r>
            <a:endParaRPr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75" name="Google Shape;1475;p45"/>
          <p:cNvSpPr txBox="1"/>
          <p:nvPr/>
        </p:nvSpPr>
        <p:spPr>
          <a:xfrm>
            <a:off x="986969" y="1219038"/>
            <a:ext cx="1736700"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b="1" dirty="0">
                <a:solidFill>
                  <a:srgbClr val="D19B75"/>
                </a:solidFill>
                <a:latin typeface="Bebas Neue"/>
                <a:ea typeface="Bebas Neue"/>
                <a:cs typeface="Bebas Neue"/>
                <a:sym typeface="Bebas Neue"/>
              </a:rPr>
              <a:t>90° Rotate</a:t>
            </a:r>
          </a:p>
        </p:txBody>
      </p:sp>
      <p:sp>
        <p:nvSpPr>
          <p:cNvPr id="1476" name="Google Shape;1476;p45"/>
          <p:cNvSpPr txBox="1"/>
          <p:nvPr/>
        </p:nvSpPr>
        <p:spPr>
          <a:xfrm>
            <a:off x="986976" y="1625300"/>
            <a:ext cx="4510181"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2E2345"/>
                </a:solidFill>
                <a:latin typeface="Bitter"/>
                <a:ea typeface="Bitter"/>
                <a:cs typeface="Bitter"/>
                <a:sym typeface="Bitter"/>
              </a:rPr>
              <a:t>Clockwise and anti-clockwise rotation.</a:t>
            </a:r>
          </a:p>
        </p:txBody>
      </p:sp>
      <p:sp>
        <p:nvSpPr>
          <p:cNvPr id="1480" name="Google Shape;1480;p45"/>
          <p:cNvSpPr/>
          <p:nvPr/>
        </p:nvSpPr>
        <p:spPr>
          <a:xfrm>
            <a:off x="723294" y="1383438"/>
            <a:ext cx="202800" cy="20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3" descr="A picture containing building, sky, outdoor&#10;&#10;Description automatically generated">
            <a:extLst>
              <a:ext uri="{FF2B5EF4-FFF2-40B4-BE49-F238E27FC236}">
                <a16:creationId xmlns:a16="http://schemas.microsoft.com/office/drawing/2014/main" id="{3BDD5379-69DA-5E05-B221-44A31B5AC7B9}"/>
              </a:ext>
            </a:extLst>
          </p:cNvPr>
          <p:cNvPicPr>
            <a:picLocks noChangeAspect="1"/>
          </p:cNvPicPr>
          <p:nvPr/>
        </p:nvPicPr>
        <p:blipFill>
          <a:blip r:embed="rId3"/>
          <a:stretch>
            <a:fillRect/>
          </a:stretch>
        </p:blipFill>
        <p:spPr>
          <a:xfrm>
            <a:off x="4579715" y="2571750"/>
            <a:ext cx="1911928" cy="1611747"/>
          </a:xfrm>
          <a:prstGeom prst="rect">
            <a:avLst/>
          </a:prstGeom>
        </p:spPr>
      </p:pic>
      <p:pic>
        <p:nvPicPr>
          <p:cNvPr id="3" name="Picture 14" descr="A picture containing building, outdoor&#10;&#10;Description automatically generated">
            <a:extLst>
              <a:ext uri="{FF2B5EF4-FFF2-40B4-BE49-F238E27FC236}">
                <a16:creationId xmlns:a16="http://schemas.microsoft.com/office/drawing/2014/main" id="{FB88B048-7805-6A41-5A0C-FA441407FCD7}"/>
              </a:ext>
            </a:extLst>
          </p:cNvPr>
          <p:cNvPicPr>
            <a:picLocks noChangeAspect="1"/>
          </p:cNvPicPr>
          <p:nvPr/>
        </p:nvPicPr>
        <p:blipFill>
          <a:blip r:embed="rId4"/>
          <a:stretch>
            <a:fillRect/>
          </a:stretch>
        </p:blipFill>
        <p:spPr>
          <a:xfrm rot="16200000">
            <a:off x="2627544" y="2387025"/>
            <a:ext cx="1600202" cy="1969655"/>
          </a:xfrm>
          <a:prstGeom prst="rect">
            <a:avLst/>
          </a:prstGeom>
        </p:spPr>
      </p:pic>
    </p:spTree>
    <p:extLst>
      <p:ext uri="{BB962C8B-B14F-4D97-AF65-F5344CB8AC3E}">
        <p14:creationId xmlns:p14="http://schemas.microsoft.com/office/powerpoint/2010/main" val="5984887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44"/>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pc="180" dirty="0"/>
              <a:t>T</a:t>
            </a:r>
            <a:r>
              <a:rPr lang="en" spc="180" dirty="0"/>
              <a:t>otal Dataset </a:t>
            </a:r>
            <a:endParaRPr spc="180" dirty="0"/>
          </a:p>
        </p:txBody>
      </p:sp>
      <p:graphicFrame>
        <p:nvGraphicFramePr>
          <p:cNvPr id="1438" name="Google Shape;1438;p44"/>
          <p:cNvGraphicFramePr/>
          <p:nvPr>
            <p:extLst>
              <p:ext uri="{D42A27DB-BD31-4B8C-83A1-F6EECF244321}">
                <p14:modId xmlns:p14="http://schemas.microsoft.com/office/powerpoint/2010/main" val="2611997147"/>
              </p:ext>
            </p:extLst>
          </p:nvPr>
        </p:nvGraphicFramePr>
        <p:xfrm>
          <a:off x="852055" y="1390650"/>
          <a:ext cx="7339445" cy="2941110"/>
        </p:xfrm>
        <a:graphic>
          <a:graphicData uri="http://schemas.openxmlformats.org/drawingml/2006/table">
            <a:tbl>
              <a:tblPr>
                <a:noFill/>
                <a:tableStyleId>{5585F5B8-8D6A-43F0-BF45-53313A9A8AC0}</a:tableStyleId>
              </a:tblPr>
              <a:tblGrid>
                <a:gridCol w="1600200">
                  <a:extLst>
                    <a:ext uri="{9D8B030D-6E8A-4147-A177-3AD203B41FA5}">
                      <a16:colId xmlns:a16="http://schemas.microsoft.com/office/drawing/2014/main" val="20000"/>
                    </a:ext>
                  </a:extLst>
                </a:gridCol>
                <a:gridCol w="1335578">
                  <a:extLst>
                    <a:ext uri="{9D8B030D-6E8A-4147-A177-3AD203B41FA5}">
                      <a16:colId xmlns:a16="http://schemas.microsoft.com/office/drawing/2014/main" val="20001"/>
                    </a:ext>
                  </a:extLst>
                </a:gridCol>
                <a:gridCol w="1467889">
                  <a:extLst>
                    <a:ext uri="{9D8B030D-6E8A-4147-A177-3AD203B41FA5}">
                      <a16:colId xmlns:a16="http://schemas.microsoft.com/office/drawing/2014/main" val="20002"/>
                    </a:ext>
                  </a:extLst>
                </a:gridCol>
                <a:gridCol w="1467889">
                  <a:extLst>
                    <a:ext uri="{9D8B030D-6E8A-4147-A177-3AD203B41FA5}">
                      <a16:colId xmlns:a16="http://schemas.microsoft.com/office/drawing/2014/main" val="20003"/>
                    </a:ext>
                  </a:extLst>
                </a:gridCol>
                <a:gridCol w="1467889">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sz="2500" b="1">
                        <a:solidFill>
                          <a:schemeClr val="accent4"/>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500" b="1" dirty="0">
                          <a:solidFill>
                            <a:schemeClr val="accent4"/>
                          </a:solidFill>
                          <a:latin typeface="Bebas Neue"/>
                          <a:ea typeface="Bebas Neue"/>
                          <a:cs typeface="Bebas Neue"/>
                          <a:sym typeface="Bebas Neue"/>
                        </a:rPr>
                        <a:t>original</a:t>
                      </a:r>
                      <a:endParaRPr sz="2500" b="1" dirty="0">
                        <a:solidFill>
                          <a:schemeClr val="accent4"/>
                        </a:solidFill>
                        <a:latin typeface="Bebas Neue"/>
                        <a:ea typeface="Bebas Neue"/>
                        <a:cs typeface="Bebas Neue"/>
                        <a:sym typeface="Bebas Neue"/>
                      </a:endParaRPr>
                    </a:p>
                  </a:txBody>
                  <a:tcPr marL="91425" marR="91425" marT="91425" marB="91425">
                    <a:lnL w="9525" cap="flat" cmpd="sng">
                      <a:solidFill>
                        <a:schemeClr val="accent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500" b="1" dirty="0">
                          <a:solidFill>
                            <a:schemeClr val="accent4"/>
                          </a:solidFill>
                          <a:latin typeface="Bebas Neue"/>
                          <a:ea typeface="Bebas Neue"/>
                          <a:cs typeface="Bebas Neue"/>
                          <a:sym typeface="Bebas Neue"/>
                        </a:rPr>
                        <a:t>Train/test</a:t>
                      </a:r>
                      <a:endParaRPr sz="2500" b="1" dirty="0">
                        <a:solidFill>
                          <a:schemeClr val="accent4"/>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500" b="1" dirty="0">
                          <a:solidFill>
                            <a:schemeClr val="accent4"/>
                          </a:solidFill>
                          <a:latin typeface="Bebas Neue"/>
                          <a:ea typeface="Bebas Neue"/>
                          <a:cs typeface="Bebas Neue"/>
                          <a:sym typeface="Bebas Neue"/>
                        </a:rPr>
                        <a:t>Augmented</a:t>
                      </a:r>
                      <a:endParaRPr sz="2500" b="1" dirty="0">
                        <a:solidFill>
                          <a:schemeClr val="accent4"/>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2500" b="1" dirty="0">
                          <a:solidFill>
                            <a:schemeClr val="accent4"/>
                          </a:solidFill>
                          <a:latin typeface="Bebas Neue"/>
                          <a:ea typeface="Bebas Neue"/>
                          <a:cs typeface="Bebas Neue"/>
                          <a:sym typeface="Bebas Neue"/>
                        </a:rPr>
                        <a:t>Total</a:t>
                      </a:r>
                      <a:endParaRPr sz="2500" b="1" dirty="0">
                        <a:solidFill>
                          <a:schemeClr val="accent4"/>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Nyatapola</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202</a:t>
                      </a:r>
                      <a:endParaRPr dirty="0">
                        <a:solidFill>
                          <a:schemeClr val="accent1"/>
                        </a:solidFill>
                        <a:latin typeface="Bitter"/>
                        <a:ea typeface="Bitter"/>
                        <a:cs typeface="Bitter"/>
                        <a:sym typeface="Bitter"/>
                      </a:endParaRPr>
                    </a:p>
                  </a:txBody>
                  <a:tcPr marL="91425" marR="91425" marT="91425" marB="91425">
                    <a:lnL w="9525" cap="flat" cmpd="sng">
                      <a:solidFill>
                        <a:schemeClr val="accent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80%/20%</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954</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3,298</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Bhairavnath</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202</a:t>
                      </a:r>
                      <a:endParaRPr dirty="0">
                        <a:solidFill>
                          <a:schemeClr val="accent1"/>
                        </a:solidFill>
                        <a:latin typeface="Bitter"/>
                        <a:ea typeface="Bitter"/>
                        <a:cs typeface="Bitter"/>
                        <a:sym typeface="Bitter"/>
                      </a:endParaRPr>
                    </a:p>
                  </a:txBody>
                  <a:tcPr marL="91425" marR="91425" marT="91425" marB="91425">
                    <a:lnL w="9525" cap="flat" cmpd="sng">
                      <a:solidFill>
                        <a:schemeClr val="accent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80%/20%</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Bitter"/>
                          <a:ea typeface="Bitter"/>
                          <a:cs typeface="Bitter"/>
                          <a:sym typeface="Bitter"/>
                        </a:rPr>
                        <a:t>870</a:t>
                      </a:r>
                      <a:endParaRPr>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3,095</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Vatshala Devi</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202</a:t>
                      </a:r>
                      <a:endParaRPr dirty="0">
                        <a:solidFill>
                          <a:schemeClr val="accent1"/>
                        </a:solidFill>
                        <a:latin typeface="Bitter"/>
                        <a:ea typeface="Bitter"/>
                        <a:cs typeface="Bitter"/>
                        <a:sym typeface="Bitter"/>
                      </a:endParaRPr>
                    </a:p>
                  </a:txBody>
                  <a:tcPr marL="91425" marR="91425" marT="91425" marB="91425">
                    <a:lnL w="9525" cap="flat" cmpd="sng">
                      <a:solidFill>
                        <a:schemeClr val="accent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80%/20%</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Bitter"/>
                          <a:ea typeface="Bitter"/>
                          <a:cs typeface="Bitter"/>
                          <a:sym typeface="Bitter"/>
                        </a:rPr>
                        <a:t>910</a:t>
                      </a:r>
                      <a:endParaRPr>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2,980</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Gopinath</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202</a:t>
                      </a:r>
                      <a:endParaRPr dirty="0">
                        <a:solidFill>
                          <a:schemeClr val="accent1"/>
                        </a:solidFill>
                        <a:latin typeface="Bitter"/>
                        <a:ea typeface="Bitter"/>
                        <a:cs typeface="Bitter"/>
                        <a:sym typeface="Bitter"/>
                      </a:endParaRPr>
                    </a:p>
                  </a:txBody>
                  <a:tcPr marL="91425" marR="91425" marT="91425" marB="91425">
                    <a:lnL w="9525" cap="flat" cmpd="sng">
                      <a:solidFill>
                        <a:schemeClr val="accent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80%/20%</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Bitter"/>
                          <a:ea typeface="Bitter"/>
                          <a:cs typeface="Bitter"/>
                          <a:sym typeface="Bitter"/>
                        </a:rPr>
                        <a:t>980</a:t>
                      </a:r>
                      <a:endParaRPr>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3,450</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dirty="0">
                          <a:solidFill>
                            <a:schemeClr val="accent1"/>
                          </a:solidFill>
                          <a:latin typeface="Bitter"/>
                          <a:ea typeface="Bitter"/>
                          <a:cs typeface="Bitter"/>
                          <a:sym typeface="Bitter"/>
                        </a:rPr>
                        <a:t>Random Images</a:t>
                      </a: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chemeClr val="accent4"/>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accent1"/>
                          </a:solidFill>
                          <a:latin typeface="Bitter"/>
                          <a:ea typeface="Bitter"/>
                          <a:cs typeface="Bitter"/>
                          <a:sym typeface="Bitter"/>
                        </a:rPr>
                        <a:t>60</a:t>
                      </a:r>
                      <a:endParaRPr dirty="0">
                        <a:solidFill>
                          <a:schemeClr val="accent1"/>
                        </a:solidFill>
                        <a:latin typeface="Bitter"/>
                        <a:ea typeface="Bitter"/>
                        <a:cs typeface="Bitter"/>
                        <a:sym typeface="Bitter"/>
                      </a:endParaRPr>
                    </a:p>
                  </a:txBody>
                  <a:tcPr marL="91425" marR="91425" marT="91425" marB="91425">
                    <a:lnL w="9525" cap="flat" cmpd="sng" algn="ctr">
                      <a:solidFill>
                        <a:schemeClr val="accent4"/>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Bitter"/>
                          <a:ea typeface="Bitter"/>
                          <a:cs typeface="Bitter"/>
                          <a:sym typeface="Bitter"/>
                        </a:rPr>
                        <a:t>100%</a:t>
                      </a: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accent1"/>
                          </a:solidFill>
                          <a:latin typeface="Bitter"/>
                          <a:ea typeface="Bitter"/>
                          <a:cs typeface="Bitter"/>
                          <a:sym typeface="Bitter"/>
                        </a:rPr>
                        <a:t>0</a:t>
                      </a:r>
                      <a:endParaRPr dirty="0">
                        <a:solidFill>
                          <a:schemeClr val="accent1"/>
                        </a:solidFill>
                        <a:latin typeface="Bitter"/>
                        <a:ea typeface="Bitter"/>
                        <a:cs typeface="Bitter"/>
                        <a:sym typeface="Bitter"/>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accent1"/>
                          </a:solidFill>
                          <a:latin typeface="Bitter"/>
                          <a:ea typeface="Bitter"/>
                          <a:cs typeface="Bitter"/>
                          <a:sym typeface="Bitter"/>
                        </a:rPr>
                        <a:t>60</a:t>
                      </a:r>
                      <a:endParaRPr dirty="0">
                        <a:solidFill>
                          <a:schemeClr val="accent1"/>
                        </a:solidFill>
                        <a:latin typeface="Bitter"/>
                        <a:ea typeface="Bitter"/>
                        <a:cs typeface="Bitter"/>
                        <a:sym typeface="Bitter"/>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4248144823"/>
                  </a:ext>
                </a:extLst>
              </a:tr>
              <a:tr h="381000">
                <a:tc>
                  <a:txBody>
                    <a:bodyPr/>
                    <a:lstStyle/>
                    <a:p>
                      <a:pPr marL="0" lvl="0" indent="0" algn="ctr" rtl="0">
                        <a:spcBef>
                          <a:spcPts val="0"/>
                        </a:spcBef>
                        <a:spcAft>
                          <a:spcPts val="0"/>
                        </a:spcAft>
                        <a:buNone/>
                      </a:pPr>
                      <a:endParaRPr>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accent1"/>
                        </a:solidFill>
                        <a:latin typeface="Bitter"/>
                        <a:ea typeface="Bitter"/>
                        <a:cs typeface="Bitter"/>
                        <a:sym typeface="Bitter"/>
                      </a:endParaRPr>
                    </a:p>
                  </a:txBody>
                  <a:tcPr marL="91425" marR="91425" marT="91425" marB="91425">
                    <a:lnL w="9525" cap="flat" cmpd="sng">
                      <a:solidFill>
                        <a:schemeClr val="accent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Bitter"/>
                        <a:ea typeface="Bitter"/>
                        <a:cs typeface="Bitter"/>
                        <a:sym typeface="Bit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873FFE6E-62E6-8579-B3CF-999467F0186B}"/>
              </a:ext>
            </a:extLst>
          </p:cNvPr>
          <p:cNvSpPr txBox="1"/>
          <p:nvPr/>
        </p:nvSpPr>
        <p:spPr>
          <a:xfrm>
            <a:off x="852055" y="4607999"/>
            <a:ext cx="6372218" cy="461665"/>
          </a:xfrm>
          <a:prstGeom prst="rect">
            <a:avLst/>
          </a:prstGeom>
          <a:noFill/>
        </p:spPr>
        <p:txBody>
          <a:bodyPr wrap="square" rtlCol="0">
            <a:spAutoFit/>
          </a:bodyPr>
          <a:lstStyle/>
          <a:p>
            <a:r>
              <a:rPr lang="en" sz="1200" dirty="0">
                <a:solidFill>
                  <a:srgbClr val="2E2345"/>
                </a:solidFill>
                <a:latin typeface="Bitter"/>
                <a:ea typeface="Bitter"/>
                <a:cs typeface="Bitter"/>
                <a:sym typeface="Bitter"/>
              </a:rPr>
              <a:t>Note: Data Augmentation is applied on Train images only. </a:t>
            </a:r>
          </a:p>
          <a:p>
            <a:r>
              <a:rPr lang="en" sz="1200" dirty="0">
                <a:solidFill>
                  <a:srgbClr val="2E2345"/>
                </a:solidFill>
                <a:latin typeface="Bitter"/>
                <a:sym typeface="Bitter"/>
              </a:rPr>
              <a:t>              Random Images are used to teach model about negative images.</a:t>
            </a:r>
            <a:endParaRPr lang="en-US" sz="12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42"/>
          <p:cNvSpPr txBox="1">
            <a:spLocks noGrp="1"/>
          </p:cNvSpPr>
          <p:nvPr>
            <p:ph type="title"/>
          </p:nvPr>
        </p:nvSpPr>
        <p:spPr>
          <a:xfrm>
            <a:off x="4693800" y="766725"/>
            <a:ext cx="3890400" cy="106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6,150</a:t>
            </a:r>
            <a:endParaRPr dirty="0"/>
          </a:p>
        </p:txBody>
      </p:sp>
      <p:sp>
        <p:nvSpPr>
          <p:cNvPr id="1191" name="Google Shape;1191;p42"/>
          <p:cNvSpPr txBox="1">
            <a:spLocks noGrp="1"/>
          </p:cNvSpPr>
          <p:nvPr>
            <p:ph type="subTitle" idx="1"/>
          </p:nvPr>
        </p:nvSpPr>
        <p:spPr>
          <a:xfrm>
            <a:off x="5078355" y="1589553"/>
            <a:ext cx="31212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a:t>
            </a:r>
            <a:endParaRPr dirty="0"/>
          </a:p>
        </p:txBody>
      </p:sp>
      <p:sp>
        <p:nvSpPr>
          <p:cNvPr id="1192" name="Google Shape;1192;p42"/>
          <p:cNvSpPr txBox="1">
            <a:spLocks noGrp="1"/>
          </p:cNvSpPr>
          <p:nvPr>
            <p:ph type="title" idx="4"/>
          </p:nvPr>
        </p:nvSpPr>
        <p:spPr>
          <a:xfrm>
            <a:off x="4693800" y="2211675"/>
            <a:ext cx="3890400" cy="10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173</a:t>
            </a:r>
            <a:endParaRPr dirty="0"/>
          </a:p>
        </p:txBody>
      </p:sp>
      <p:sp>
        <p:nvSpPr>
          <p:cNvPr id="1193" name="Google Shape;1193;p42"/>
          <p:cNvSpPr txBox="1">
            <a:spLocks noGrp="1"/>
          </p:cNvSpPr>
          <p:nvPr>
            <p:ph type="subTitle" idx="5"/>
          </p:nvPr>
        </p:nvSpPr>
        <p:spPr>
          <a:xfrm>
            <a:off x="5078355" y="3031053"/>
            <a:ext cx="31212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a:t>
            </a:r>
            <a:endParaRPr dirty="0"/>
          </a:p>
        </p:txBody>
      </p:sp>
      <p:sp>
        <p:nvSpPr>
          <p:cNvPr id="1194" name="Google Shape;1194;p42"/>
          <p:cNvSpPr txBox="1">
            <a:spLocks noGrp="1"/>
          </p:cNvSpPr>
          <p:nvPr>
            <p:ph type="title" idx="2"/>
          </p:nvPr>
        </p:nvSpPr>
        <p:spPr>
          <a:xfrm>
            <a:off x="697950" y="1447275"/>
            <a:ext cx="4158900" cy="106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6,350</a:t>
            </a:r>
            <a:endParaRPr dirty="0"/>
          </a:p>
        </p:txBody>
      </p:sp>
      <p:sp>
        <p:nvSpPr>
          <p:cNvPr id="1195" name="Google Shape;1195;p42"/>
          <p:cNvSpPr txBox="1">
            <a:spLocks noGrp="1"/>
          </p:cNvSpPr>
          <p:nvPr>
            <p:ph type="subTitle" idx="3"/>
          </p:nvPr>
        </p:nvSpPr>
        <p:spPr>
          <a:xfrm>
            <a:off x="988550" y="2442968"/>
            <a:ext cx="35778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Total Images</a:t>
            </a:r>
            <a:endParaRPr dirty="0"/>
          </a:p>
        </p:txBody>
      </p:sp>
      <p:pic>
        <p:nvPicPr>
          <p:cNvPr id="5" name="Picture 4">
            <a:extLst>
              <a:ext uri="{FF2B5EF4-FFF2-40B4-BE49-F238E27FC236}">
                <a16:creationId xmlns:a16="http://schemas.microsoft.com/office/drawing/2014/main" id="{26593F8E-71BE-3BB3-1161-3F4ACD72226B}"/>
              </a:ext>
            </a:extLst>
          </p:cNvPr>
          <p:cNvPicPr>
            <a:picLocks noChangeAspect="1"/>
          </p:cNvPicPr>
          <p:nvPr/>
        </p:nvPicPr>
        <p:blipFill>
          <a:blip r:embed="rId3"/>
          <a:stretch>
            <a:fillRect/>
          </a:stretch>
        </p:blipFill>
        <p:spPr>
          <a:xfrm>
            <a:off x="-101185" y="2533796"/>
            <a:ext cx="7530080" cy="3059927"/>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752" name="Google Shape;752;p34"/>
          <p:cNvSpPr txBox="1">
            <a:spLocks noGrp="1"/>
          </p:cNvSpPr>
          <p:nvPr>
            <p:ph type="title"/>
          </p:nvPr>
        </p:nvSpPr>
        <p:spPr>
          <a:xfrm>
            <a:off x="804593" y="1900196"/>
            <a:ext cx="4553700" cy="1677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Methodology</a:t>
            </a:r>
            <a:endParaRPr spc="180" dirty="0"/>
          </a:p>
        </p:txBody>
      </p:sp>
      <p:sp>
        <p:nvSpPr>
          <p:cNvPr id="754" name="Google Shape;754;p34"/>
          <p:cNvSpPr txBox="1">
            <a:spLocks noGrp="1"/>
          </p:cNvSpPr>
          <p:nvPr>
            <p:ph type="title" idx="2"/>
          </p:nvPr>
        </p:nvSpPr>
        <p:spPr>
          <a:xfrm>
            <a:off x="779975" y="694800"/>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06</a:t>
            </a:r>
            <a:endParaRPr dirty="0">
              <a:latin typeface="Bitter Medium"/>
              <a:ea typeface="Bitter Medium"/>
              <a:cs typeface="Bitter Medium"/>
              <a:sym typeface="Bitter Medium"/>
            </a:endParaRPr>
          </a:p>
        </p:txBody>
      </p:sp>
      <p:sp>
        <p:nvSpPr>
          <p:cNvPr id="818" name="Google Shape;818;p34"/>
          <p:cNvSpPr/>
          <p:nvPr/>
        </p:nvSpPr>
        <p:spPr>
          <a:xfrm>
            <a:off x="3129600" y="4484557"/>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3" name="Picture 2">
            <a:extLst>
              <a:ext uri="{FF2B5EF4-FFF2-40B4-BE49-F238E27FC236}">
                <a16:creationId xmlns:a16="http://schemas.microsoft.com/office/drawing/2014/main" id="{46311305-1FBB-94DC-CA86-4751BE39DCD9}"/>
              </a:ext>
            </a:extLst>
          </p:cNvPr>
          <p:cNvPicPr>
            <a:picLocks noChangeAspect="1"/>
          </p:cNvPicPr>
          <p:nvPr/>
        </p:nvPicPr>
        <p:blipFill>
          <a:blip r:embed="rId3"/>
          <a:stretch>
            <a:fillRect/>
          </a:stretch>
        </p:blipFill>
        <p:spPr>
          <a:xfrm>
            <a:off x="5647459" y="1465118"/>
            <a:ext cx="3018559" cy="3018559"/>
          </a:xfrm>
          <a:prstGeom prst="rect">
            <a:avLst/>
          </a:prstGeom>
        </p:spPr>
      </p:pic>
    </p:spTree>
    <p:extLst>
      <p:ext uri="{BB962C8B-B14F-4D97-AF65-F5344CB8AC3E}">
        <p14:creationId xmlns:p14="http://schemas.microsoft.com/office/powerpoint/2010/main" val="17414060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1D59-8328-EE79-E6BA-9143E88F07E5}"/>
              </a:ext>
            </a:extLst>
          </p:cNvPr>
          <p:cNvSpPr>
            <a:spLocks noGrp="1"/>
          </p:cNvSpPr>
          <p:nvPr>
            <p:ph type="title"/>
          </p:nvPr>
        </p:nvSpPr>
        <p:spPr/>
        <p:txBody>
          <a:bodyPr/>
          <a:lstStyle/>
          <a:p>
            <a:r>
              <a:rPr lang="en-US" spc="180" dirty="0"/>
              <a:t>Method of software development</a:t>
            </a:r>
          </a:p>
        </p:txBody>
      </p:sp>
      <p:sp>
        <p:nvSpPr>
          <p:cNvPr id="3" name="Google Shape;1476;p45">
            <a:extLst>
              <a:ext uri="{FF2B5EF4-FFF2-40B4-BE49-F238E27FC236}">
                <a16:creationId xmlns:a16="http://schemas.microsoft.com/office/drawing/2014/main" id="{9D390DC5-3869-A546-8500-A9B2C08F626F}"/>
              </a:ext>
            </a:extLst>
          </p:cNvPr>
          <p:cNvSpPr txBox="1"/>
          <p:nvPr/>
        </p:nvSpPr>
        <p:spPr>
          <a:xfrm>
            <a:off x="728792" y="983509"/>
            <a:ext cx="4510181" cy="42574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2E2345"/>
                </a:solidFill>
                <a:latin typeface="Bitter"/>
                <a:ea typeface="Bitter"/>
                <a:cs typeface="Bitter"/>
                <a:sym typeface="Bitter"/>
              </a:rPr>
              <a:t>Scrum model of Agile Methodology is used.</a:t>
            </a:r>
          </a:p>
          <a:p>
            <a:pPr marL="0" lvl="0" indent="0" algn="l" rtl="0">
              <a:spcBef>
                <a:spcPts val="0"/>
              </a:spcBef>
              <a:spcAft>
                <a:spcPts val="0"/>
              </a:spcAft>
              <a:buNone/>
            </a:pPr>
            <a:endParaRPr lang="en-US" dirty="0">
              <a:solidFill>
                <a:srgbClr val="2E2345"/>
              </a:solidFill>
              <a:latin typeface="Bitter"/>
              <a:ea typeface="Bitter"/>
              <a:cs typeface="Bitter"/>
              <a:sym typeface="Bitter"/>
            </a:endParaRPr>
          </a:p>
        </p:txBody>
      </p:sp>
      <p:pic>
        <p:nvPicPr>
          <p:cNvPr id="4" name="Picture 4">
            <a:extLst>
              <a:ext uri="{FF2B5EF4-FFF2-40B4-BE49-F238E27FC236}">
                <a16:creationId xmlns:a16="http://schemas.microsoft.com/office/drawing/2014/main" id="{E6FD5170-929F-7C26-1093-FFFA2B40AE7F}"/>
              </a:ext>
            </a:extLst>
          </p:cNvPr>
          <p:cNvPicPr>
            <a:picLocks noChangeAspect="1"/>
          </p:cNvPicPr>
          <p:nvPr/>
        </p:nvPicPr>
        <p:blipFill>
          <a:blip r:embed="rId2"/>
          <a:stretch>
            <a:fillRect/>
          </a:stretch>
        </p:blipFill>
        <p:spPr>
          <a:xfrm>
            <a:off x="141514" y="1556209"/>
            <a:ext cx="8860971" cy="3233894"/>
          </a:xfrm>
          <a:prstGeom prst="rect">
            <a:avLst/>
          </a:prstGeom>
        </p:spPr>
      </p:pic>
    </p:spTree>
    <p:extLst>
      <p:ext uri="{BB962C8B-B14F-4D97-AF65-F5344CB8AC3E}">
        <p14:creationId xmlns:p14="http://schemas.microsoft.com/office/powerpoint/2010/main" val="20604553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4462A-9935-20FD-1EBC-8CA5922D6B57}"/>
              </a:ext>
            </a:extLst>
          </p:cNvPr>
          <p:cNvSpPr>
            <a:spLocks noGrp="1"/>
          </p:cNvSpPr>
          <p:nvPr>
            <p:ph type="title" idx="2"/>
          </p:nvPr>
        </p:nvSpPr>
        <p:spPr>
          <a:xfrm>
            <a:off x="5626249" y="1394850"/>
            <a:ext cx="2811026" cy="735164"/>
          </a:xfrm>
        </p:spPr>
        <p:txBody>
          <a:bodyPr/>
          <a:lstStyle/>
          <a:p>
            <a:r>
              <a:rPr lang="en-US" dirty="0"/>
              <a:t>Why Agile?</a:t>
            </a:r>
          </a:p>
        </p:txBody>
      </p:sp>
      <p:pic>
        <p:nvPicPr>
          <p:cNvPr id="5" name="Picture 4">
            <a:extLst>
              <a:ext uri="{FF2B5EF4-FFF2-40B4-BE49-F238E27FC236}">
                <a16:creationId xmlns:a16="http://schemas.microsoft.com/office/drawing/2014/main" id="{262D582D-4AFF-1E4C-91A7-0EAC03A62F0D}"/>
              </a:ext>
            </a:extLst>
          </p:cNvPr>
          <p:cNvPicPr>
            <a:picLocks noChangeAspect="1"/>
          </p:cNvPicPr>
          <p:nvPr/>
        </p:nvPicPr>
        <p:blipFill rotWithShape="1">
          <a:blip r:embed="rId2"/>
          <a:srcRect l="14417" r="8633" b="-1"/>
          <a:stretch/>
        </p:blipFill>
        <p:spPr>
          <a:xfrm>
            <a:off x="143281" y="732476"/>
            <a:ext cx="5278777" cy="3858780"/>
          </a:xfrm>
          <a:prstGeom prst="rect">
            <a:avLst/>
          </a:prstGeom>
        </p:spPr>
      </p:pic>
      <p:sp>
        <p:nvSpPr>
          <p:cNvPr id="8" name="Google Shape;1476;p45">
            <a:extLst>
              <a:ext uri="{FF2B5EF4-FFF2-40B4-BE49-F238E27FC236}">
                <a16:creationId xmlns:a16="http://schemas.microsoft.com/office/drawing/2014/main" id="{FEEB6BE0-DEB3-EE81-FF46-F2AECDE679ED}"/>
              </a:ext>
            </a:extLst>
          </p:cNvPr>
          <p:cNvSpPr txBox="1"/>
          <p:nvPr/>
        </p:nvSpPr>
        <p:spPr>
          <a:xfrm>
            <a:off x="5755341" y="2226834"/>
            <a:ext cx="3326840" cy="6216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solidFill>
                  <a:srgbClr val="2E2345"/>
                </a:solidFill>
                <a:latin typeface="Bitter"/>
                <a:ea typeface="Bitter"/>
                <a:cs typeface="Bitter"/>
                <a:sym typeface="Bitter"/>
              </a:rPr>
              <a:t>Improved project predictability.</a:t>
            </a:r>
          </a:p>
          <a:p>
            <a:pPr marL="285750" lvl="0" indent="-285750" algn="l" rtl="0">
              <a:spcBef>
                <a:spcPts val="0"/>
              </a:spcBef>
              <a:spcAft>
                <a:spcPts val="0"/>
              </a:spcAft>
              <a:buFont typeface="Arial" panose="020B0604020202020204" pitchFamily="34" charset="0"/>
              <a:buChar char="•"/>
            </a:pPr>
            <a:r>
              <a:rPr lang="en-US" dirty="0">
                <a:solidFill>
                  <a:srgbClr val="2E2345"/>
                </a:solidFill>
                <a:latin typeface="Bitter"/>
                <a:ea typeface="Bitter"/>
                <a:cs typeface="Bitter"/>
                <a:sym typeface="Bitter"/>
              </a:rPr>
              <a:t>Reduced risks</a:t>
            </a:r>
          </a:p>
          <a:p>
            <a:pPr marL="285750" lvl="0" indent="-285750" algn="l" rtl="0">
              <a:spcBef>
                <a:spcPts val="0"/>
              </a:spcBef>
              <a:spcAft>
                <a:spcPts val="0"/>
              </a:spcAft>
              <a:buFont typeface="Arial" panose="020B0604020202020204" pitchFamily="34" charset="0"/>
              <a:buChar char="•"/>
            </a:pPr>
            <a:r>
              <a:rPr lang="en-US" dirty="0">
                <a:solidFill>
                  <a:srgbClr val="2E2345"/>
                </a:solidFill>
                <a:latin typeface="Bitter"/>
                <a:ea typeface="Bitter"/>
                <a:cs typeface="Bitter"/>
                <a:sym typeface="Bitter"/>
              </a:rPr>
              <a:t>Increased flexibility</a:t>
            </a:r>
          </a:p>
          <a:p>
            <a:pPr marL="285750" lvl="0" indent="-285750" algn="l" rtl="0">
              <a:spcBef>
                <a:spcPts val="0"/>
              </a:spcBef>
              <a:spcAft>
                <a:spcPts val="0"/>
              </a:spcAft>
              <a:buFont typeface="Arial" panose="020B0604020202020204" pitchFamily="34" charset="0"/>
              <a:buChar char="•"/>
            </a:pPr>
            <a:r>
              <a:rPr lang="en-US" dirty="0">
                <a:solidFill>
                  <a:srgbClr val="2E2345"/>
                </a:solidFill>
                <a:latin typeface="Bitter"/>
                <a:ea typeface="Bitter"/>
                <a:cs typeface="Bitter"/>
                <a:sym typeface="Bitter"/>
              </a:rPr>
              <a:t>Improved team morale</a:t>
            </a:r>
          </a:p>
          <a:p>
            <a:pPr marL="285750" lvl="0" indent="-285750" algn="l" rtl="0">
              <a:spcBef>
                <a:spcPts val="0"/>
              </a:spcBef>
              <a:spcAft>
                <a:spcPts val="0"/>
              </a:spcAft>
              <a:buFont typeface="Arial" panose="020B0604020202020204" pitchFamily="34" charset="0"/>
              <a:buChar char="•"/>
            </a:pPr>
            <a:endParaRPr lang="en-US" dirty="0">
              <a:solidFill>
                <a:srgbClr val="2E2345"/>
              </a:solidFill>
              <a:latin typeface="Bitter"/>
              <a:ea typeface="Bitter"/>
              <a:cs typeface="Bitter"/>
              <a:sym typeface="Bitter"/>
            </a:endParaRPr>
          </a:p>
        </p:txBody>
      </p:sp>
    </p:spTree>
    <p:extLst>
      <p:ext uri="{BB962C8B-B14F-4D97-AF65-F5344CB8AC3E}">
        <p14:creationId xmlns:p14="http://schemas.microsoft.com/office/powerpoint/2010/main" val="19406766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2" name="Picture 6">
            <a:extLst>
              <a:ext uri="{FF2B5EF4-FFF2-40B4-BE49-F238E27FC236}">
                <a16:creationId xmlns:a16="http://schemas.microsoft.com/office/drawing/2014/main" id="{0FFDC094-9D1E-3029-1C58-60F19DED4CA0}"/>
              </a:ext>
            </a:extLst>
          </p:cNvPr>
          <p:cNvPicPr>
            <a:picLocks noChangeAspect="1"/>
          </p:cNvPicPr>
          <p:nvPr/>
        </p:nvPicPr>
        <p:blipFill>
          <a:blip r:embed="rId3"/>
          <a:stretch>
            <a:fillRect/>
          </a:stretch>
        </p:blipFill>
        <p:spPr>
          <a:xfrm>
            <a:off x="259772" y="733009"/>
            <a:ext cx="8624455" cy="3305650"/>
          </a:xfrm>
          <a:prstGeom prst="rect">
            <a:avLst/>
          </a:prstGeom>
        </p:spPr>
      </p:pic>
      <p:sp>
        <p:nvSpPr>
          <p:cNvPr id="25" name="Google Shape;1869;p51">
            <a:extLst>
              <a:ext uri="{FF2B5EF4-FFF2-40B4-BE49-F238E27FC236}">
                <a16:creationId xmlns:a16="http://schemas.microsoft.com/office/drawing/2014/main" id="{456319D3-256B-CBB5-AFE0-F5C1AB879563}"/>
              </a:ext>
            </a:extLst>
          </p:cNvPr>
          <p:cNvSpPr/>
          <p:nvPr/>
        </p:nvSpPr>
        <p:spPr>
          <a:xfrm>
            <a:off x="3709555" y="4270655"/>
            <a:ext cx="1911926" cy="706592"/>
          </a:xfrm>
          <a:custGeom>
            <a:avLst/>
            <a:gdLst/>
            <a:ahLst/>
            <a:cxnLst/>
            <a:rect l="l" t="t" r="r" b="b"/>
            <a:pathLst>
              <a:path w="40455" h="19066" extrusionOk="0">
                <a:moveTo>
                  <a:pt x="4340" y="0"/>
                </a:moveTo>
                <a:lnTo>
                  <a:pt x="3472" y="3803"/>
                </a:lnTo>
                <a:lnTo>
                  <a:pt x="1" y="19066"/>
                </a:lnTo>
                <a:lnTo>
                  <a:pt x="40454" y="19066"/>
                </a:lnTo>
                <a:lnTo>
                  <a:pt x="36983" y="3803"/>
                </a:lnTo>
                <a:lnTo>
                  <a:pt x="361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oogle Shape;1868;p51">
            <a:extLst>
              <a:ext uri="{FF2B5EF4-FFF2-40B4-BE49-F238E27FC236}">
                <a16:creationId xmlns:a16="http://schemas.microsoft.com/office/drawing/2014/main" id="{CF237700-73F3-162A-FCD0-BA828B7558B5}"/>
              </a:ext>
            </a:extLst>
          </p:cNvPr>
          <p:cNvGrpSpPr/>
          <p:nvPr/>
        </p:nvGrpSpPr>
        <p:grpSpPr>
          <a:xfrm>
            <a:off x="114300" y="602673"/>
            <a:ext cx="8915400" cy="4018432"/>
            <a:chOff x="1279509" y="1728950"/>
            <a:chExt cx="3896612" cy="1983296"/>
          </a:xfrm>
        </p:grpSpPr>
        <p:sp>
          <p:nvSpPr>
            <p:cNvPr id="19" name="Google Shape;1870;p51">
              <a:extLst>
                <a:ext uri="{FF2B5EF4-FFF2-40B4-BE49-F238E27FC236}">
                  <a16:creationId xmlns:a16="http://schemas.microsoft.com/office/drawing/2014/main" id="{DA0801AE-5C55-2291-99E3-D1335B59691F}"/>
                </a:ext>
              </a:extLst>
            </p:cNvPr>
            <p:cNvSpPr/>
            <p:nvPr/>
          </p:nvSpPr>
          <p:spPr>
            <a:xfrm>
              <a:off x="2854170" y="3617146"/>
              <a:ext cx="837800" cy="95100"/>
            </a:xfrm>
            <a:custGeom>
              <a:avLst/>
              <a:gdLst/>
              <a:ahLst/>
              <a:cxnLst/>
              <a:rect l="l" t="t" r="r" b="b"/>
              <a:pathLst>
                <a:path w="33512" h="3804" extrusionOk="0">
                  <a:moveTo>
                    <a:pt x="868" y="0"/>
                  </a:moveTo>
                  <a:lnTo>
                    <a:pt x="0" y="3803"/>
                  </a:lnTo>
                  <a:lnTo>
                    <a:pt x="33511" y="3803"/>
                  </a:lnTo>
                  <a:lnTo>
                    <a:pt x="32643"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1873;p51">
              <a:extLst>
                <a:ext uri="{FF2B5EF4-FFF2-40B4-BE49-F238E27FC236}">
                  <a16:creationId xmlns:a16="http://schemas.microsoft.com/office/drawing/2014/main" id="{57314C46-1F1A-7F32-7F8D-9B383F81FC53}"/>
                </a:ext>
              </a:extLst>
            </p:cNvPr>
            <p:cNvSpPr/>
            <p:nvPr/>
          </p:nvSpPr>
          <p:spPr>
            <a:xfrm>
              <a:off x="1279509" y="1728950"/>
              <a:ext cx="3896612" cy="1889604"/>
            </a:xfrm>
            <a:custGeom>
              <a:avLst/>
              <a:gdLst/>
              <a:ahLst/>
              <a:cxnLst/>
              <a:rect l="l" t="t" r="r" b="b"/>
              <a:pathLst>
                <a:path w="155050" h="91192" extrusionOk="0">
                  <a:moveTo>
                    <a:pt x="149026" y="3675"/>
                  </a:moveTo>
                  <a:cubicBezTo>
                    <a:pt x="150864" y="3675"/>
                    <a:pt x="152370" y="5181"/>
                    <a:pt x="152370" y="7044"/>
                  </a:cubicBezTo>
                  <a:lnTo>
                    <a:pt x="152370" y="73173"/>
                  </a:lnTo>
                  <a:cubicBezTo>
                    <a:pt x="152370" y="75011"/>
                    <a:pt x="150864" y="76516"/>
                    <a:pt x="149026" y="76516"/>
                  </a:cubicBezTo>
                  <a:lnTo>
                    <a:pt x="6024" y="76516"/>
                  </a:lnTo>
                  <a:cubicBezTo>
                    <a:pt x="4186" y="76516"/>
                    <a:pt x="2680" y="75011"/>
                    <a:pt x="2680" y="73173"/>
                  </a:cubicBezTo>
                  <a:lnTo>
                    <a:pt x="2680" y="7044"/>
                  </a:lnTo>
                  <a:cubicBezTo>
                    <a:pt x="2680" y="5181"/>
                    <a:pt x="4186" y="3675"/>
                    <a:pt x="6024" y="3675"/>
                  </a:cubicBezTo>
                  <a:close/>
                  <a:moveTo>
                    <a:pt x="5258" y="0"/>
                  </a:moveTo>
                  <a:cubicBezTo>
                    <a:pt x="2374" y="0"/>
                    <a:pt x="1" y="2374"/>
                    <a:pt x="1" y="5283"/>
                  </a:cubicBezTo>
                  <a:lnTo>
                    <a:pt x="1" y="85934"/>
                  </a:lnTo>
                  <a:cubicBezTo>
                    <a:pt x="1" y="88844"/>
                    <a:pt x="2374" y="91192"/>
                    <a:pt x="5258" y="91192"/>
                  </a:cubicBezTo>
                  <a:lnTo>
                    <a:pt x="149792" y="91192"/>
                  </a:lnTo>
                  <a:cubicBezTo>
                    <a:pt x="152702" y="91192"/>
                    <a:pt x="155050" y="88844"/>
                    <a:pt x="155050" y="85934"/>
                  </a:cubicBezTo>
                  <a:lnTo>
                    <a:pt x="155050" y="5283"/>
                  </a:lnTo>
                  <a:cubicBezTo>
                    <a:pt x="155050" y="2374"/>
                    <a:pt x="152702" y="26"/>
                    <a:pt x="149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4" name="Google Shape;1872;p51">
            <a:extLst>
              <a:ext uri="{FF2B5EF4-FFF2-40B4-BE49-F238E27FC236}">
                <a16:creationId xmlns:a16="http://schemas.microsoft.com/office/drawing/2014/main" id="{5A1E5979-688B-D6BD-2BD8-32AAB030FD81}"/>
              </a:ext>
            </a:extLst>
          </p:cNvPr>
          <p:cNvSpPr/>
          <p:nvPr/>
        </p:nvSpPr>
        <p:spPr>
          <a:xfrm>
            <a:off x="5776057" y="4006065"/>
            <a:ext cx="1676907" cy="113950"/>
          </a:xfrm>
          <a:custGeom>
            <a:avLst/>
            <a:gdLst/>
            <a:ahLst/>
            <a:cxnLst/>
            <a:rect l="l" t="t" r="r" b="b"/>
            <a:pathLst>
              <a:path w="62735" h="4263" extrusionOk="0">
                <a:moveTo>
                  <a:pt x="2093" y="0"/>
                </a:moveTo>
                <a:cubicBezTo>
                  <a:pt x="945" y="0"/>
                  <a:pt x="1" y="945"/>
                  <a:pt x="1" y="2093"/>
                </a:cubicBezTo>
                <a:lnTo>
                  <a:pt x="1" y="2170"/>
                </a:lnTo>
                <a:cubicBezTo>
                  <a:pt x="1" y="3318"/>
                  <a:pt x="945" y="4262"/>
                  <a:pt x="2093" y="4262"/>
                </a:cubicBezTo>
                <a:lnTo>
                  <a:pt x="60642" y="4262"/>
                </a:lnTo>
                <a:cubicBezTo>
                  <a:pt x="61816" y="4262"/>
                  <a:pt x="62735" y="3318"/>
                  <a:pt x="62735" y="2170"/>
                </a:cubicBezTo>
                <a:lnTo>
                  <a:pt x="62735" y="2093"/>
                </a:lnTo>
                <a:cubicBezTo>
                  <a:pt x="62735" y="945"/>
                  <a:pt x="61816" y="0"/>
                  <a:pt x="60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a:extLst>
              <a:ext uri="{FF2B5EF4-FFF2-40B4-BE49-F238E27FC236}">
                <a16:creationId xmlns:a16="http://schemas.microsoft.com/office/drawing/2014/main" id="{DCBE633A-DD65-8ACD-4F8E-43AD6C44D3CC}"/>
              </a:ext>
            </a:extLst>
          </p:cNvPr>
          <p:cNvPicPr>
            <a:picLocks noChangeAspect="1"/>
          </p:cNvPicPr>
          <p:nvPr/>
        </p:nvPicPr>
        <p:blipFill>
          <a:blip r:embed="rId4"/>
          <a:stretch>
            <a:fillRect/>
          </a:stretch>
        </p:blipFill>
        <p:spPr>
          <a:xfrm>
            <a:off x="3252487" y="4977247"/>
            <a:ext cx="2826061" cy="192686"/>
          </a:xfrm>
          <a:prstGeom prst="rect">
            <a:avLst/>
          </a:prstGeom>
        </p:spPr>
      </p:pic>
      <p:sp>
        <p:nvSpPr>
          <p:cNvPr id="3" name="Title 1">
            <a:extLst>
              <a:ext uri="{FF2B5EF4-FFF2-40B4-BE49-F238E27FC236}">
                <a16:creationId xmlns:a16="http://schemas.microsoft.com/office/drawing/2014/main" id="{5E1897E7-4D6A-CD25-8245-6732402CB5E2}"/>
              </a:ext>
            </a:extLst>
          </p:cNvPr>
          <p:cNvSpPr>
            <a:spLocks noGrp="1"/>
          </p:cNvSpPr>
          <p:nvPr>
            <p:ph type="title"/>
          </p:nvPr>
        </p:nvSpPr>
        <p:spPr>
          <a:xfrm>
            <a:off x="114300" y="121218"/>
            <a:ext cx="7626300" cy="340396"/>
          </a:xfrm>
        </p:spPr>
        <p:txBody>
          <a:bodyPr/>
          <a:lstStyle/>
          <a:p>
            <a:r>
              <a:rPr lang="en-US" sz="3200" spc="180" dirty="0" err="1"/>
              <a:t>ClickUp</a:t>
            </a:r>
            <a:r>
              <a:rPr lang="en-US" sz="3200" spc="180" dirty="0"/>
              <a:t> As Project management tool</a:t>
            </a:r>
          </a:p>
        </p:txBody>
      </p:sp>
    </p:spTree>
    <p:extLst>
      <p:ext uri="{BB962C8B-B14F-4D97-AF65-F5344CB8AC3E}">
        <p14:creationId xmlns:p14="http://schemas.microsoft.com/office/powerpoint/2010/main" val="33361575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C290-03D9-1648-C500-69CCB34870D3}"/>
              </a:ext>
            </a:extLst>
          </p:cNvPr>
          <p:cNvSpPr>
            <a:spLocks noGrp="1"/>
          </p:cNvSpPr>
          <p:nvPr>
            <p:ph type="title"/>
          </p:nvPr>
        </p:nvSpPr>
        <p:spPr>
          <a:xfrm>
            <a:off x="2604450" y="433695"/>
            <a:ext cx="3935100" cy="1144800"/>
          </a:xfrm>
        </p:spPr>
        <p:txBody>
          <a:bodyPr/>
          <a:lstStyle/>
          <a:p>
            <a:pPr algn="ctr"/>
            <a:r>
              <a:rPr lang="en-US" spc="180" dirty="0"/>
              <a:t>Sprint 1</a:t>
            </a:r>
          </a:p>
        </p:txBody>
      </p:sp>
      <p:graphicFrame>
        <p:nvGraphicFramePr>
          <p:cNvPr id="3" name="Diagram 6">
            <a:extLst>
              <a:ext uri="{FF2B5EF4-FFF2-40B4-BE49-F238E27FC236}">
                <a16:creationId xmlns:a16="http://schemas.microsoft.com/office/drawing/2014/main" id="{D09B12BE-D0A6-5BA3-E4BE-4CBEA3DED90C}"/>
              </a:ext>
            </a:extLst>
          </p:cNvPr>
          <p:cNvGraphicFramePr>
            <a:graphicFrameLocks/>
          </p:cNvGraphicFramePr>
          <p:nvPr>
            <p:extLst>
              <p:ext uri="{D42A27DB-BD31-4B8C-83A1-F6EECF244321}">
                <p14:modId xmlns:p14="http://schemas.microsoft.com/office/powerpoint/2010/main" val="2388805940"/>
              </p:ext>
            </p:extLst>
          </p:nvPr>
        </p:nvGraphicFramePr>
        <p:xfrm>
          <a:off x="475578" y="1709740"/>
          <a:ext cx="8192844" cy="2453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48457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A59B-0BF8-F53C-63CE-9718F34158A1}"/>
              </a:ext>
            </a:extLst>
          </p:cNvPr>
          <p:cNvSpPr>
            <a:spLocks noGrp="1"/>
          </p:cNvSpPr>
          <p:nvPr>
            <p:ph type="title"/>
          </p:nvPr>
        </p:nvSpPr>
        <p:spPr>
          <a:xfrm>
            <a:off x="621590" y="452373"/>
            <a:ext cx="7626300" cy="572700"/>
          </a:xfrm>
        </p:spPr>
        <p:txBody>
          <a:bodyPr/>
          <a:lstStyle/>
          <a:p>
            <a:pPr algn="ctr"/>
            <a:r>
              <a:rPr lang="en-US" spc="180" dirty="0"/>
              <a:t>Sprint 2</a:t>
            </a:r>
          </a:p>
        </p:txBody>
      </p:sp>
      <p:graphicFrame>
        <p:nvGraphicFramePr>
          <p:cNvPr id="3" name="Diagram 6">
            <a:extLst>
              <a:ext uri="{FF2B5EF4-FFF2-40B4-BE49-F238E27FC236}">
                <a16:creationId xmlns:a16="http://schemas.microsoft.com/office/drawing/2014/main" id="{1A4184FB-66E8-B423-1171-275F5C688249}"/>
              </a:ext>
            </a:extLst>
          </p:cNvPr>
          <p:cNvGraphicFramePr>
            <a:graphicFrameLocks/>
          </p:cNvGraphicFramePr>
          <p:nvPr>
            <p:extLst>
              <p:ext uri="{D42A27DB-BD31-4B8C-83A1-F6EECF244321}">
                <p14:modId xmlns:p14="http://schemas.microsoft.com/office/powerpoint/2010/main" val="3767440868"/>
              </p:ext>
            </p:extLst>
          </p:nvPr>
        </p:nvGraphicFramePr>
        <p:xfrm>
          <a:off x="820881" y="1579418"/>
          <a:ext cx="7502238" cy="1984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82730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AD22E-299C-8703-C657-099B345E58A3}"/>
              </a:ext>
            </a:extLst>
          </p:cNvPr>
          <p:cNvSpPr>
            <a:spLocks noGrp="1"/>
          </p:cNvSpPr>
          <p:nvPr>
            <p:ph type="title"/>
          </p:nvPr>
        </p:nvSpPr>
        <p:spPr>
          <a:xfrm>
            <a:off x="621590" y="464599"/>
            <a:ext cx="7626300" cy="572700"/>
          </a:xfrm>
        </p:spPr>
        <p:txBody>
          <a:bodyPr/>
          <a:lstStyle/>
          <a:p>
            <a:pPr algn="ctr"/>
            <a:r>
              <a:rPr lang="en-US" spc="180" dirty="0"/>
              <a:t>Sprint 3</a:t>
            </a:r>
          </a:p>
        </p:txBody>
      </p:sp>
      <p:graphicFrame>
        <p:nvGraphicFramePr>
          <p:cNvPr id="3" name="Diagram 6">
            <a:extLst>
              <a:ext uri="{FF2B5EF4-FFF2-40B4-BE49-F238E27FC236}">
                <a16:creationId xmlns:a16="http://schemas.microsoft.com/office/drawing/2014/main" id="{BE645A3D-AB69-C796-4210-28C8372E672B}"/>
              </a:ext>
            </a:extLst>
          </p:cNvPr>
          <p:cNvGraphicFramePr>
            <a:graphicFrameLocks/>
          </p:cNvGraphicFramePr>
          <p:nvPr>
            <p:extLst>
              <p:ext uri="{D42A27DB-BD31-4B8C-83A1-F6EECF244321}">
                <p14:modId xmlns:p14="http://schemas.microsoft.com/office/powerpoint/2010/main" val="3022943976"/>
              </p:ext>
            </p:extLst>
          </p:nvPr>
        </p:nvGraphicFramePr>
        <p:xfrm>
          <a:off x="597000" y="1803760"/>
          <a:ext cx="7950000" cy="2380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85405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1DDDF497-CB5B-9093-547B-0417903E6DEC}"/>
              </a:ext>
            </a:extLst>
          </p:cNvPr>
          <p:cNvPicPr>
            <a:picLocks noChangeAspect="1"/>
          </p:cNvPicPr>
          <p:nvPr/>
        </p:nvPicPr>
        <p:blipFill>
          <a:blip r:embed="rId3"/>
          <a:stretch>
            <a:fillRect/>
          </a:stretch>
        </p:blipFill>
        <p:spPr>
          <a:xfrm>
            <a:off x="2591775" y="2571750"/>
            <a:ext cx="6869906" cy="5143500"/>
          </a:xfrm>
          <a:prstGeom prst="rect">
            <a:avLst/>
          </a:prstGeom>
        </p:spPr>
      </p:pic>
      <p:sp>
        <p:nvSpPr>
          <p:cNvPr id="752" name="Google Shape;752;p34"/>
          <p:cNvSpPr txBox="1">
            <a:spLocks noGrp="1"/>
          </p:cNvSpPr>
          <p:nvPr>
            <p:ph type="title"/>
          </p:nvPr>
        </p:nvSpPr>
        <p:spPr>
          <a:xfrm>
            <a:off x="805375" y="1750550"/>
            <a:ext cx="4553700" cy="13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Introduction</a:t>
            </a:r>
            <a:endParaRPr spc="180" dirty="0"/>
          </a:p>
        </p:txBody>
      </p:sp>
      <p:sp>
        <p:nvSpPr>
          <p:cNvPr id="754" name="Google Shape;754;p34"/>
          <p:cNvSpPr txBox="1">
            <a:spLocks noGrp="1"/>
          </p:cNvSpPr>
          <p:nvPr>
            <p:ph type="title" idx="2"/>
          </p:nvPr>
        </p:nvSpPr>
        <p:spPr>
          <a:xfrm>
            <a:off x="779975" y="694800"/>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01</a:t>
            </a:r>
            <a:endParaRPr dirty="0">
              <a:latin typeface="Bitter Medium"/>
              <a:ea typeface="Bitter Medium"/>
              <a:cs typeface="Bitter Medium"/>
              <a:sym typeface="Bitter Medium"/>
            </a:endParaRPr>
          </a:p>
        </p:txBody>
      </p:sp>
      <p:sp>
        <p:nvSpPr>
          <p:cNvPr id="818" name="Google Shape;818;p34"/>
          <p:cNvSpPr/>
          <p:nvPr/>
        </p:nvSpPr>
        <p:spPr>
          <a:xfrm>
            <a:off x="2591775" y="4603173"/>
            <a:ext cx="6612791" cy="45719"/>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BC1D-3117-68F4-B8CC-D138E4C525A6}"/>
              </a:ext>
            </a:extLst>
          </p:cNvPr>
          <p:cNvSpPr>
            <a:spLocks noGrp="1"/>
          </p:cNvSpPr>
          <p:nvPr>
            <p:ph type="title"/>
          </p:nvPr>
        </p:nvSpPr>
        <p:spPr>
          <a:xfrm>
            <a:off x="2604450" y="315360"/>
            <a:ext cx="3935100" cy="1144800"/>
          </a:xfrm>
        </p:spPr>
        <p:txBody>
          <a:bodyPr/>
          <a:lstStyle/>
          <a:p>
            <a:pPr algn="ctr"/>
            <a:r>
              <a:rPr lang="en-US" spc="180" dirty="0"/>
              <a:t>Sprint 4</a:t>
            </a:r>
          </a:p>
        </p:txBody>
      </p:sp>
      <p:graphicFrame>
        <p:nvGraphicFramePr>
          <p:cNvPr id="3" name="Diagram 6">
            <a:extLst>
              <a:ext uri="{FF2B5EF4-FFF2-40B4-BE49-F238E27FC236}">
                <a16:creationId xmlns:a16="http://schemas.microsoft.com/office/drawing/2014/main" id="{C2E3BD60-8C58-4E99-D7AE-3B6416540E23}"/>
              </a:ext>
            </a:extLst>
          </p:cNvPr>
          <p:cNvGraphicFramePr>
            <a:graphicFrameLocks/>
          </p:cNvGraphicFramePr>
          <p:nvPr>
            <p:extLst>
              <p:ext uri="{D42A27DB-BD31-4B8C-83A1-F6EECF244321}">
                <p14:modId xmlns:p14="http://schemas.microsoft.com/office/powerpoint/2010/main" val="2391218673"/>
              </p:ext>
            </p:extLst>
          </p:nvPr>
        </p:nvGraphicFramePr>
        <p:xfrm>
          <a:off x="739140" y="1424078"/>
          <a:ext cx="7665720" cy="2295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09175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iagram&#10;&#10;Description automatically generated">
            <a:extLst>
              <a:ext uri="{FF2B5EF4-FFF2-40B4-BE49-F238E27FC236}">
                <a16:creationId xmlns:a16="http://schemas.microsoft.com/office/drawing/2014/main" id="{311AA660-8EDF-ECD8-1262-0A16C0E5BEED}"/>
              </a:ext>
            </a:extLst>
          </p:cNvPr>
          <p:cNvPicPr>
            <a:picLocks noChangeAspect="1"/>
          </p:cNvPicPr>
          <p:nvPr/>
        </p:nvPicPr>
        <p:blipFill>
          <a:blip r:embed="rId2"/>
          <a:stretch>
            <a:fillRect/>
          </a:stretch>
        </p:blipFill>
        <p:spPr>
          <a:xfrm>
            <a:off x="999951" y="746844"/>
            <a:ext cx="7526301" cy="4439688"/>
          </a:xfrm>
          <a:prstGeom prst="rect">
            <a:avLst/>
          </a:prstGeom>
        </p:spPr>
      </p:pic>
      <p:sp>
        <p:nvSpPr>
          <p:cNvPr id="2" name="Title 1">
            <a:extLst>
              <a:ext uri="{FF2B5EF4-FFF2-40B4-BE49-F238E27FC236}">
                <a16:creationId xmlns:a16="http://schemas.microsoft.com/office/drawing/2014/main" id="{23E38D57-8B7E-CE36-67D1-A294E89393B9}"/>
              </a:ext>
            </a:extLst>
          </p:cNvPr>
          <p:cNvSpPr>
            <a:spLocks noGrp="1"/>
          </p:cNvSpPr>
          <p:nvPr>
            <p:ph type="title"/>
          </p:nvPr>
        </p:nvSpPr>
        <p:spPr>
          <a:xfrm>
            <a:off x="557042" y="174138"/>
            <a:ext cx="7626300" cy="572700"/>
          </a:xfrm>
        </p:spPr>
        <p:txBody>
          <a:bodyPr/>
          <a:lstStyle/>
          <a:p>
            <a:r>
              <a:rPr lang="en-US" spc="180" dirty="0"/>
              <a:t>Use case Diagram</a:t>
            </a:r>
          </a:p>
        </p:txBody>
      </p:sp>
    </p:spTree>
    <p:extLst>
      <p:ext uri="{BB962C8B-B14F-4D97-AF65-F5344CB8AC3E}">
        <p14:creationId xmlns:p14="http://schemas.microsoft.com/office/powerpoint/2010/main" val="34898514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8E99BA-F307-2A7A-A969-A784B01CE71F}"/>
              </a:ext>
            </a:extLst>
          </p:cNvPr>
          <p:cNvSpPr>
            <a:spLocks noGrp="1"/>
          </p:cNvSpPr>
          <p:nvPr>
            <p:ph type="title"/>
          </p:nvPr>
        </p:nvSpPr>
        <p:spPr>
          <a:xfrm>
            <a:off x="535526" y="281715"/>
            <a:ext cx="7626300" cy="572700"/>
          </a:xfrm>
        </p:spPr>
        <p:txBody>
          <a:bodyPr/>
          <a:lstStyle/>
          <a:p>
            <a:r>
              <a:rPr lang="en-US" spc="180" dirty="0"/>
              <a:t>ER - Diagram</a:t>
            </a:r>
          </a:p>
        </p:txBody>
      </p:sp>
      <p:pic>
        <p:nvPicPr>
          <p:cNvPr id="4" name="Picture 4" descr="Diagram&#10;&#10;Description automatically generated">
            <a:extLst>
              <a:ext uri="{FF2B5EF4-FFF2-40B4-BE49-F238E27FC236}">
                <a16:creationId xmlns:a16="http://schemas.microsoft.com/office/drawing/2014/main" id="{9623F4A6-3DDB-8761-F754-6010294E9E3F}"/>
              </a:ext>
            </a:extLst>
          </p:cNvPr>
          <p:cNvPicPr>
            <a:picLocks noChangeAspect="1"/>
          </p:cNvPicPr>
          <p:nvPr/>
        </p:nvPicPr>
        <p:blipFill>
          <a:blip r:embed="rId2"/>
          <a:stretch>
            <a:fillRect/>
          </a:stretch>
        </p:blipFill>
        <p:spPr>
          <a:xfrm>
            <a:off x="-419137" y="918963"/>
            <a:ext cx="9194517" cy="3986524"/>
          </a:xfrm>
          <a:prstGeom prst="rect">
            <a:avLst/>
          </a:prstGeom>
        </p:spPr>
      </p:pic>
    </p:spTree>
    <p:extLst>
      <p:ext uri="{BB962C8B-B14F-4D97-AF65-F5344CB8AC3E}">
        <p14:creationId xmlns:p14="http://schemas.microsoft.com/office/powerpoint/2010/main" val="25046398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3FFE-3821-2F26-462F-4A77AA3C0E32}"/>
              </a:ext>
            </a:extLst>
          </p:cNvPr>
          <p:cNvSpPr>
            <a:spLocks noGrp="1"/>
          </p:cNvSpPr>
          <p:nvPr>
            <p:ph type="title"/>
          </p:nvPr>
        </p:nvSpPr>
        <p:spPr>
          <a:xfrm>
            <a:off x="481740" y="217167"/>
            <a:ext cx="7626300" cy="572700"/>
          </a:xfrm>
        </p:spPr>
        <p:txBody>
          <a:bodyPr/>
          <a:lstStyle/>
          <a:p>
            <a:r>
              <a:rPr lang="en-US" spc="180" dirty="0"/>
              <a:t>Sequence diagram</a:t>
            </a:r>
          </a:p>
        </p:txBody>
      </p:sp>
      <p:pic>
        <p:nvPicPr>
          <p:cNvPr id="3" name="Picture 4" descr="Diagram&#10;&#10;Description automatically generated">
            <a:extLst>
              <a:ext uri="{FF2B5EF4-FFF2-40B4-BE49-F238E27FC236}">
                <a16:creationId xmlns:a16="http://schemas.microsoft.com/office/drawing/2014/main" id="{3D770CDB-7A10-3C65-5978-FBFB5C749F57}"/>
              </a:ext>
            </a:extLst>
          </p:cNvPr>
          <p:cNvPicPr>
            <a:picLocks noChangeAspect="1"/>
          </p:cNvPicPr>
          <p:nvPr/>
        </p:nvPicPr>
        <p:blipFill>
          <a:blip r:embed="rId2"/>
          <a:stretch>
            <a:fillRect/>
          </a:stretch>
        </p:blipFill>
        <p:spPr>
          <a:xfrm>
            <a:off x="86063" y="824837"/>
            <a:ext cx="9294607" cy="4456260"/>
          </a:xfrm>
          <a:prstGeom prst="rect">
            <a:avLst/>
          </a:prstGeom>
        </p:spPr>
      </p:pic>
    </p:spTree>
    <p:extLst>
      <p:ext uri="{BB962C8B-B14F-4D97-AF65-F5344CB8AC3E}">
        <p14:creationId xmlns:p14="http://schemas.microsoft.com/office/powerpoint/2010/main" val="29095943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F3E7-256D-477B-4CFC-56AAF548C57B}"/>
              </a:ext>
            </a:extLst>
          </p:cNvPr>
          <p:cNvSpPr>
            <a:spLocks noGrp="1"/>
          </p:cNvSpPr>
          <p:nvPr>
            <p:ph type="title"/>
          </p:nvPr>
        </p:nvSpPr>
        <p:spPr>
          <a:xfrm>
            <a:off x="621590" y="292474"/>
            <a:ext cx="7626300" cy="572700"/>
          </a:xfrm>
        </p:spPr>
        <p:txBody>
          <a:bodyPr/>
          <a:lstStyle/>
          <a:p>
            <a:r>
              <a:rPr lang="en-US" spc="180" dirty="0"/>
              <a:t>Block diagram</a:t>
            </a:r>
          </a:p>
        </p:txBody>
      </p:sp>
      <p:pic>
        <p:nvPicPr>
          <p:cNvPr id="3" name="Picture 6" descr="Diagram&#10;&#10;Description automatically generated">
            <a:extLst>
              <a:ext uri="{FF2B5EF4-FFF2-40B4-BE49-F238E27FC236}">
                <a16:creationId xmlns:a16="http://schemas.microsoft.com/office/drawing/2014/main" id="{8A881C21-CA0C-156D-7749-8B51AA346DBE}"/>
              </a:ext>
            </a:extLst>
          </p:cNvPr>
          <p:cNvPicPr>
            <a:picLocks noChangeAspect="1"/>
          </p:cNvPicPr>
          <p:nvPr/>
        </p:nvPicPr>
        <p:blipFill>
          <a:blip r:embed="rId2"/>
          <a:stretch>
            <a:fillRect/>
          </a:stretch>
        </p:blipFill>
        <p:spPr>
          <a:xfrm>
            <a:off x="230922" y="832972"/>
            <a:ext cx="8913078" cy="3759737"/>
          </a:xfrm>
          <a:prstGeom prst="rect">
            <a:avLst/>
          </a:prstGeom>
        </p:spPr>
      </p:pic>
    </p:spTree>
    <p:extLst>
      <p:ext uri="{BB962C8B-B14F-4D97-AF65-F5344CB8AC3E}">
        <p14:creationId xmlns:p14="http://schemas.microsoft.com/office/powerpoint/2010/main" val="31839677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Diagram&#10;&#10;Description automatically generated">
            <a:extLst>
              <a:ext uri="{FF2B5EF4-FFF2-40B4-BE49-F238E27FC236}">
                <a16:creationId xmlns:a16="http://schemas.microsoft.com/office/drawing/2014/main" id="{81B3F9A2-6C16-A2E1-4169-2157553464F7}"/>
              </a:ext>
            </a:extLst>
          </p:cNvPr>
          <p:cNvPicPr>
            <a:picLocks noChangeAspect="1"/>
          </p:cNvPicPr>
          <p:nvPr/>
        </p:nvPicPr>
        <p:blipFill>
          <a:blip r:embed="rId2"/>
          <a:stretch>
            <a:fillRect/>
          </a:stretch>
        </p:blipFill>
        <p:spPr>
          <a:xfrm>
            <a:off x="1491095" y="114139"/>
            <a:ext cx="6161810" cy="5133595"/>
          </a:xfrm>
          <a:prstGeom prst="rect">
            <a:avLst/>
          </a:prstGeom>
        </p:spPr>
      </p:pic>
      <p:sp>
        <p:nvSpPr>
          <p:cNvPr id="2" name="Title 1">
            <a:extLst>
              <a:ext uri="{FF2B5EF4-FFF2-40B4-BE49-F238E27FC236}">
                <a16:creationId xmlns:a16="http://schemas.microsoft.com/office/drawing/2014/main" id="{DFFFA8E8-C622-BECC-C03A-44AF86C5D0DA}"/>
              </a:ext>
            </a:extLst>
          </p:cNvPr>
          <p:cNvSpPr>
            <a:spLocks noGrp="1"/>
          </p:cNvSpPr>
          <p:nvPr>
            <p:ph type="title"/>
          </p:nvPr>
        </p:nvSpPr>
        <p:spPr>
          <a:xfrm>
            <a:off x="219272" y="342741"/>
            <a:ext cx="2457000" cy="572700"/>
          </a:xfrm>
        </p:spPr>
        <p:txBody>
          <a:bodyPr/>
          <a:lstStyle/>
          <a:p>
            <a:r>
              <a:rPr lang="en-US" spc="180" dirty="0"/>
              <a:t>Flowchart</a:t>
            </a:r>
          </a:p>
        </p:txBody>
      </p:sp>
    </p:spTree>
    <p:extLst>
      <p:ext uri="{BB962C8B-B14F-4D97-AF65-F5344CB8AC3E}">
        <p14:creationId xmlns:p14="http://schemas.microsoft.com/office/powerpoint/2010/main" val="23437060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752" name="Google Shape;752;p34"/>
          <p:cNvSpPr txBox="1">
            <a:spLocks noGrp="1"/>
          </p:cNvSpPr>
          <p:nvPr>
            <p:ph type="title"/>
          </p:nvPr>
        </p:nvSpPr>
        <p:spPr>
          <a:xfrm>
            <a:off x="804593" y="1900196"/>
            <a:ext cx="4553700" cy="1677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Models</a:t>
            </a:r>
            <a:endParaRPr spc="180" dirty="0"/>
          </a:p>
        </p:txBody>
      </p:sp>
      <p:sp>
        <p:nvSpPr>
          <p:cNvPr id="754" name="Google Shape;754;p34"/>
          <p:cNvSpPr txBox="1">
            <a:spLocks noGrp="1"/>
          </p:cNvSpPr>
          <p:nvPr>
            <p:ph type="title" idx="2"/>
          </p:nvPr>
        </p:nvSpPr>
        <p:spPr>
          <a:xfrm>
            <a:off x="779975" y="694800"/>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06</a:t>
            </a:r>
            <a:endParaRPr dirty="0">
              <a:latin typeface="Bitter Medium"/>
              <a:ea typeface="Bitter Medium"/>
              <a:cs typeface="Bitter Medium"/>
              <a:sym typeface="Bitter Medium"/>
            </a:endParaRPr>
          </a:p>
        </p:txBody>
      </p:sp>
      <p:sp>
        <p:nvSpPr>
          <p:cNvPr id="818" name="Google Shape;818;p34"/>
          <p:cNvSpPr/>
          <p:nvPr/>
        </p:nvSpPr>
        <p:spPr>
          <a:xfrm>
            <a:off x="3129600" y="4598858"/>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4" name="Rectangle 3">
            <a:extLst>
              <a:ext uri="{FF2B5EF4-FFF2-40B4-BE49-F238E27FC236}">
                <a16:creationId xmlns:a16="http://schemas.microsoft.com/office/drawing/2014/main" id="{DA1C4332-7DF5-9B50-630E-88CB53694A11}"/>
              </a:ext>
            </a:extLst>
          </p:cNvPr>
          <p:cNvSpPr/>
          <p:nvPr/>
        </p:nvSpPr>
        <p:spPr>
          <a:xfrm>
            <a:off x="6036461" y="734949"/>
            <a:ext cx="3054928" cy="2235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C3D4E8-90F6-197A-7C72-548062B7CFC8}"/>
              </a:ext>
            </a:extLst>
          </p:cNvPr>
          <p:cNvPicPr>
            <a:picLocks noChangeAspect="1"/>
          </p:cNvPicPr>
          <p:nvPr/>
        </p:nvPicPr>
        <p:blipFill>
          <a:blip r:embed="rId3"/>
          <a:stretch>
            <a:fillRect/>
          </a:stretch>
        </p:blipFill>
        <p:spPr>
          <a:xfrm>
            <a:off x="5043523" y="1040446"/>
            <a:ext cx="4047866" cy="3155181"/>
          </a:xfrm>
          <a:prstGeom prst="rect">
            <a:avLst/>
          </a:prstGeom>
        </p:spPr>
      </p:pic>
    </p:spTree>
    <p:extLst>
      <p:ext uri="{BB962C8B-B14F-4D97-AF65-F5344CB8AC3E}">
        <p14:creationId xmlns:p14="http://schemas.microsoft.com/office/powerpoint/2010/main" val="15933444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9"/>
          <p:cNvSpPr txBox="1">
            <a:spLocks noGrp="1"/>
          </p:cNvSpPr>
          <p:nvPr>
            <p:ph type="title"/>
          </p:nvPr>
        </p:nvSpPr>
        <p:spPr>
          <a:xfrm>
            <a:off x="337438" y="979546"/>
            <a:ext cx="47244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pc="180" dirty="0"/>
              <a:t>Yolo v7</a:t>
            </a:r>
            <a:endParaRPr spc="180" dirty="0"/>
          </a:p>
        </p:txBody>
      </p:sp>
      <p:sp>
        <p:nvSpPr>
          <p:cNvPr id="1603" name="Google Shape;1603;p49"/>
          <p:cNvSpPr txBox="1">
            <a:spLocks noGrp="1"/>
          </p:cNvSpPr>
          <p:nvPr>
            <p:ph type="body" idx="1"/>
          </p:nvPr>
        </p:nvSpPr>
        <p:spPr>
          <a:xfrm>
            <a:off x="204430" y="1616910"/>
            <a:ext cx="5271212" cy="1908900"/>
          </a:xfrm>
          <a:prstGeom prst="rect">
            <a:avLst/>
          </a:prstGeom>
        </p:spPr>
        <p:txBody>
          <a:bodyPr spcFirstLastPara="1" wrap="square" lIns="91425" tIns="91425" rIns="91425" bIns="91425" anchor="t" anchorCtr="0">
            <a:noAutofit/>
          </a:bodyPr>
          <a:lstStyle/>
          <a:p>
            <a:pPr>
              <a:buSzPct val="114999"/>
            </a:pPr>
            <a:r>
              <a:rPr lang="en-US" dirty="0">
                <a:ea typeface="+mn-lt"/>
                <a:cs typeface="+mn-lt"/>
              </a:rPr>
              <a:t>One stage object detection architecture in computer vision.</a:t>
            </a:r>
          </a:p>
          <a:p>
            <a:pPr>
              <a:buSzPct val="114999"/>
            </a:pPr>
            <a:r>
              <a:rPr lang="en-US" dirty="0">
                <a:ea typeface="+mn-lt"/>
                <a:cs typeface="+mn-lt"/>
              </a:rPr>
              <a:t>Single shot detector as it makes predictions for multiple objects in an image in a single forward pass of the network.</a:t>
            </a:r>
          </a:p>
          <a:p>
            <a:pPr>
              <a:buSzPct val="114999"/>
            </a:pPr>
            <a:r>
              <a:rPr lang="en-US" dirty="0">
                <a:ea typeface="+mn-lt"/>
                <a:cs typeface="+mn-lt"/>
              </a:rPr>
              <a:t>Well-suited for real-time applications.</a:t>
            </a:r>
            <a:endParaRPr lang="en-US" dirty="0"/>
          </a:p>
          <a:p>
            <a:pPr>
              <a:buSzPct val="114999"/>
            </a:pPr>
            <a:r>
              <a:rPr lang="en-US" dirty="0">
                <a:ea typeface="+mn-lt"/>
                <a:cs typeface="+mn-lt"/>
              </a:rPr>
              <a:t>Use of anchor boxes, which help to improve the accuracy of object detection.</a:t>
            </a:r>
          </a:p>
          <a:p>
            <a:pPr>
              <a:buSzPct val="114999"/>
            </a:pPr>
            <a:r>
              <a:rPr lang="en-US" dirty="0">
                <a:ea typeface="+mn-lt"/>
                <a:cs typeface="+mn-lt"/>
              </a:rPr>
              <a:t>Highly accurate and efficient.</a:t>
            </a:r>
          </a:p>
          <a:p>
            <a:pPr>
              <a:buSzPct val="114999"/>
            </a:pPr>
            <a:r>
              <a:rPr lang="en-US" dirty="0">
                <a:ea typeface="+mn-lt"/>
                <a:cs typeface="+mn-lt"/>
              </a:rPr>
              <a:t>Takes 640x640 size of input image</a:t>
            </a:r>
          </a:p>
          <a:p>
            <a:pPr>
              <a:buSzPct val="114999"/>
            </a:pPr>
            <a:r>
              <a:rPr lang="en-US" dirty="0">
                <a:ea typeface="+mn-lt"/>
                <a:cs typeface="+mn-lt"/>
              </a:rPr>
              <a:t>Range of applications are image recognition, object tracking, autonomous vehicles tracking, segmentation, etc.</a:t>
            </a:r>
          </a:p>
        </p:txBody>
      </p:sp>
      <p:pic>
        <p:nvPicPr>
          <p:cNvPr id="3" name="Picture 2">
            <a:extLst>
              <a:ext uri="{FF2B5EF4-FFF2-40B4-BE49-F238E27FC236}">
                <a16:creationId xmlns:a16="http://schemas.microsoft.com/office/drawing/2014/main" id="{4FDC0E55-AE55-57C3-2F34-9C9F94D711C9}"/>
              </a:ext>
            </a:extLst>
          </p:cNvPr>
          <p:cNvPicPr>
            <a:picLocks noChangeAspect="1"/>
          </p:cNvPicPr>
          <p:nvPr/>
        </p:nvPicPr>
        <p:blipFill>
          <a:blip r:embed="rId3"/>
          <a:stretch>
            <a:fillRect/>
          </a:stretch>
        </p:blipFill>
        <p:spPr>
          <a:xfrm>
            <a:off x="5475643" y="2042227"/>
            <a:ext cx="3573706" cy="2349531"/>
          </a:xfrm>
          <a:prstGeom prst="rect">
            <a:avLst/>
          </a:prstGeom>
        </p:spPr>
      </p:pic>
    </p:spTree>
    <p:extLst>
      <p:ext uri="{BB962C8B-B14F-4D97-AF65-F5344CB8AC3E}">
        <p14:creationId xmlns:p14="http://schemas.microsoft.com/office/powerpoint/2010/main" val="35046690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A8E8-C622-BECC-C03A-44AF86C5D0DA}"/>
              </a:ext>
            </a:extLst>
          </p:cNvPr>
          <p:cNvSpPr>
            <a:spLocks noGrp="1"/>
          </p:cNvSpPr>
          <p:nvPr>
            <p:ph type="title"/>
          </p:nvPr>
        </p:nvSpPr>
        <p:spPr>
          <a:xfrm>
            <a:off x="64548" y="124896"/>
            <a:ext cx="2162288" cy="1897541"/>
          </a:xfrm>
        </p:spPr>
        <p:txBody>
          <a:bodyPr/>
          <a:lstStyle/>
          <a:p>
            <a:r>
              <a:rPr lang="en-US" spc="180" dirty="0"/>
              <a:t>Architecture of yolo v7 model</a:t>
            </a:r>
          </a:p>
        </p:txBody>
      </p:sp>
      <p:pic>
        <p:nvPicPr>
          <p:cNvPr id="3" name="Picture 4" descr="Diagram, schematic&#10;&#10;Description automatically generated">
            <a:extLst>
              <a:ext uri="{FF2B5EF4-FFF2-40B4-BE49-F238E27FC236}">
                <a16:creationId xmlns:a16="http://schemas.microsoft.com/office/drawing/2014/main" id="{1163ED87-C6C6-799E-A113-C00EB4B584A6}"/>
              </a:ext>
            </a:extLst>
          </p:cNvPr>
          <p:cNvPicPr>
            <a:picLocks noChangeAspect="1"/>
          </p:cNvPicPr>
          <p:nvPr/>
        </p:nvPicPr>
        <p:blipFill>
          <a:blip r:embed="rId2"/>
          <a:stretch>
            <a:fillRect/>
          </a:stretch>
        </p:blipFill>
        <p:spPr>
          <a:xfrm>
            <a:off x="2398956" y="-61045"/>
            <a:ext cx="6061671" cy="5204545"/>
          </a:xfrm>
          <a:prstGeom prst="rect">
            <a:avLst/>
          </a:prstGeom>
        </p:spPr>
      </p:pic>
    </p:spTree>
    <p:extLst>
      <p:ext uri="{BB962C8B-B14F-4D97-AF65-F5344CB8AC3E}">
        <p14:creationId xmlns:p14="http://schemas.microsoft.com/office/powerpoint/2010/main" val="23193273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9"/>
          <p:cNvSpPr txBox="1">
            <a:spLocks noGrp="1"/>
          </p:cNvSpPr>
          <p:nvPr>
            <p:ph type="title"/>
          </p:nvPr>
        </p:nvSpPr>
        <p:spPr>
          <a:xfrm>
            <a:off x="337438" y="1140909"/>
            <a:ext cx="47244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pc="180" dirty="0"/>
              <a:t>How we implemented YOLOv7 ?</a:t>
            </a:r>
            <a:endParaRPr spc="180" dirty="0"/>
          </a:p>
        </p:txBody>
      </p:sp>
      <p:sp>
        <p:nvSpPr>
          <p:cNvPr id="1603" name="Google Shape;1603;p49"/>
          <p:cNvSpPr txBox="1">
            <a:spLocks noGrp="1"/>
          </p:cNvSpPr>
          <p:nvPr>
            <p:ph type="body" idx="1"/>
          </p:nvPr>
        </p:nvSpPr>
        <p:spPr>
          <a:xfrm>
            <a:off x="204429" y="2101007"/>
            <a:ext cx="5548069" cy="1908900"/>
          </a:xfrm>
          <a:prstGeom prst="rect">
            <a:avLst/>
          </a:prstGeom>
        </p:spPr>
        <p:txBody>
          <a:bodyPr spcFirstLastPara="1" wrap="square" lIns="91425" tIns="91425" rIns="91425" bIns="91425" anchor="t" anchorCtr="0">
            <a:noAutofit/>
          </a:bodyPr>
          <a:lstStyle/>
          <a:p>
            <a:pPr>
              <a:buSzPct val="114999"/>
            </a:pPr>
            <a:r>
              <a:rPr lang="en-US" dirty="0">
                <a:ea typeface="+mn-lt"/>
                <a:cs typeface="+mn-lt"/>
              </a:rPr>
              <a:t>Yolov7 model running on the inferencing server which is hosted on Microsoft Azure VM instance.</a:t>
            </a:r>
            <a:endParaRPr lang="en-US" dirty="0"/>
          </a:p>
          <a:p>
            <a:pPr>
              <a:buSzPct val="114999"/>
            </a:pPr>
            <a:r>
              <a:rPr lang="en-US" dirty="0"/>
              <a:t>Input for YOLOv7 is image sent by Android Device through API.</a:t>
            </a:r>
          </a:p>
          <a:p>
            <a:pPr>
              <a:buSzPct val="114999"/>
            </a:pPr>
            <a:r>
              <a:rPr lang="en-US" dirty="0"/>
              <a:t>Used for monument detection, segmentation as well as classification.</a:t>
            </a:r>
          </a:p>
          <a:p>
            <a:pPr>
              <a:buSzPct val="114999"/>
            </a:pPr>
            <a:endParaRPr lang="en-US" dirty="0">
              <a:ea typeface="+mn-lt"/>
              <a:cs typeface="+mn-lt"/>
            </a:endParaRPr>
          </a:p>
        </p:txBody>
      </p:sp>
      <p:pic>
        <p:nvPicPr>
          <p:cNvPr id="3" name="Picture 2">
            <a:extLst>
              <a:ext uri="{FF2B5EF4-FFF2-40B4-BE49-F238E27FC236}">
                <a16:creationId xmlns:a16="http://schemas.microsoft.com/office/drawing/2014/main" id="{0519489C-569E-1A75-50A5-184B9C2C54FA}"/>
              </a:ext>
            </a:extLst>
          </p:cNvPr>
          <p:cNvPicPr>
            <a:picLocks noChangeAspect="1"/>
          </p:cNvPicPr>
          <p:nvPr/>
        </p:nvPicPr>
        <p:blipFill>
          <a:blip r:embed="rId3"/>
          <a:stretch>
            <a:fillRect/>
          </a:stretch>
        </p:blipFill>
        <p:spPr>
          <a:xfrm>
            <a:off x="5945169" y="1397210"/>
            <a:ext cx="3316493" cy="3316493"/>
          </a:xfrm>
          <a:prstGeom prst="rect">
            <a:avLst/>
          </a:prstGeom>
        </p:spPr>
      </p:pic>
    </p:spTree>
    <p:extLst>
      <p:ext uri="{BB962C8B-B14F-4D97-AF65-F5344CB8AC3E}">
        <p14:creationId xmlns:p14="http://schemas.microsoft.com/office/powerpoint/2010/main" val="32979689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2"/>
          <p:cNvSpPr txBox="1">
            <a:spLocks noGrp="1"/>
          </p:cNvSpPr>
          <p:nvPr>
            <p:ph type="title"/>
          </p:nvPr>
        </p:nvSpPr>
        <p:spPr>
          <a:xfrm>
            <a:off x="963175" y="1391710"/>
            <a:ext cx="4045200" cy="6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pc="180" dirty="0"/>
              <a:t>Introduction</a:t>
            </a:r>
            <a:endParaRPr spc="180" dirty="0"/>
          </a:p>
        </p:txBody>
      </p:sp>
      <p:sp>
        <p:nvSpPr>
          <p:cNvPr id="487" name="Google Shape;487;p32"/>
          <p:cNvSpPr txBox="1">
            <a:spLocks noGrp="1"/>
          </p:cNvSpPr>
          <p:nvPr>
            <p:ph type="subTitle" idx="1"/>
          </p:nvPr>
        </p:nvSpPr>
        <p:spPr>
          <a:xfrm>
            <a:off x="963175" y="2102800"/>
            <a:ext cx="3865200" cy="16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developed system is a mobile application that  implements  Object Detection Machine models with the motive to serve as a tourist guide  intending to detect and </a:t>
            </a:r>
            <a:r>
              <a:rPr lang="en-US" dirty="0" err="1"/>
              <a:t>recognise</a:t>
            </a:r>
            <a:r>
              <a:rPr lang="en-US" dirty="0"/>
              <a:t> the monuments and show their information. </a:t>
            </a:r>
          </a:p>
          <a:p>
            <a:pPr marL="0" lvl="0" indent="0" algn="l" rtl="0">
              <a:spcBef>
                <a:spcPts val="1000"/>
              </a:spcBef>
              <a:spcAft>
                <a:spcPts val="1000"/>
              </a:spcAft>
              <a:buNone/>
            </a:pPr>
            <a:r>
              <a:rPr lang="en" dirty="0"/>
              <a:t> </a:t>
            </a:r>
            <a:endParaRPr dirty="0"/>
          </a:p>
        </p:txBody>
      </p:sp>
      <p:sp>
        <p:nvSpPr>
          <p:cNvPr id="496" name="Google Shape;496;p32"/>
          <p:cNvSpPr/>
          <p:nvPr/>
        </p:nvSpPr>
        <p:spPr>
          <a:xfrm>
            <a:off x="4221134" y="4804761"/>
            <a:ext cx="8749115" cy="138464"/>
          </a:xfrm>
          <a:custGeom>
            <a:avLst/>
            <a:gdLst/>
            <a:ahLst/>
            <a:cxnLst/>
            <a:rect l="l" t="t" r="r" b="b"/>
            <a:pathLst>
              <a:path w="145770" h="2775" extrusionOk="0">
                <a:moveTo>
                  <a:pt x="1" y="1"/>
                </a:moveTo>
                <a:lnTo>
                  <a:pt x="1" y="2775"/>
                </a:lnTo>
                <a:lnTo>
                  <a:pt x="145769" y="2775"/>
                </a:lnTo>
                <a:lnTo>
                  <a:pt x="145769" y="1"/>
                </a:ln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FD8735B-22B8-B4EA-2E6F-2BDF4B57C492}"/>
              </a:ext>
            </a:extLst>
          </p:cNvPr>
          <p:cNvPicPr>
            <a:picLocks noChangeAspect="1"/>
          </p:cNvPicPr>
          <p:nvPr/>
        </p:nvPicPr>
        <p:blipFill>
          <a:blip r:embed="rId3"/>
          <a:stretch>
            <a:fillRect/>
          </a:stretch>
        </p:blipFill>
        <p:spPr>
          <a:xfrm>
            <a:off x="4335573" y="1946548"/>
            <a:ext cx="7245482" cy="2944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9"/>
          <p:cNvSpPr txBox="1">
            <a:spLocks noGrp="1"/>
          </p:cNvSpPr>
          <p:nvPr>
            <p:ph type="title"/>
          </p:nvPr>
        </p:nvSpPr>
        <p:spPr>
          <a:xfrm>
            <a:off x="337438" y="1183941"/>
            <a:ext cx="47244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pc="180" dirty="0" err="1"/>
              <a:t>Mobilenet</a:t>
            </a:r>
            <a:r>
              <a:rPr lang="en-US" spc="180" dirty="0"/>
              <a:t> </a:t>
            </a:r>
            <a:r>
              <a:rPr lang="en-US" spc="180" dirty="0" err="1"/>
              <a:t>ssd</a:t>
            </a:r>
            <a:r>
              <a:rPr lang="en-US" spc="180" dirty="0"/>
              <a:t> v2 </a:t>
            </a:r>
            <a:endParaRPr spc="180" dirty="0"/>
          </a:p>
        </p:txBody>
      </p:sp>
      <p:sp>
        <p:nvSpPr>
          <p:cNvPr id="1603" name="Google Shape;1603;p49"/>
          <p:cNvSpPr txBox="1">
            <a:spLocks noGrp="1"/>
          </p:cNvSpPr>
          <p:nvPr>
            <p:ph type="body" idx="1"/>
          </p:nvPr>
        </p:nvSpPr>
        <p:spPr>
          <a:xfrm>
            <a:off x="204429" y="1918125"/>
            <a:ext cx="4195449" cy="1908900"/>
          </a:xfrm>
          <a:prstGeom prst="rect">
            <a:avLst/>
          </a:prstGeom>
        </p:spPr>
        <p:txBody>
          <a:bodyPr spcFirstLastPara="1" wrap="square" lIns="91425" tIns="91425" rIns="91425" bIns="91425" anchor="t" anchorCtr="0">
            <a:noAutofit/>
          </a:bodyPr>
          <a:lstStyle/>
          <a:p>
            <a:pPr>
              <a:buSzPct val="114999"/>
            </a:pPr>
            <a:r>
              <a:rPr lang="en-US" dirty="0">
                <a:ea typeface="+mn-lt"/>
                <a:cs typeface="+mn-lt"/>
              </a:rPr>
              <a:t>Consists of </a:t>
            </a:r>
            <a:r>
              <a:rPr lang="en-US" dirty="0" err="1">
                <a:ea typeface="+mn-lt"/>
                <a:cs typeface="+mn-lt"/>
              </a:rPr>
              <a:t>MobileNet</a:t>
            </a:r>
            <a:r>
              <a:rPr lang="en-US" dirty="0">
                <a:ea typeface="+mn-lt"/>
                <a:cs typeface="+mn-lt"/>
              </a:rPr>
              <a:t> V2 base architecture and SSD object detection head.</a:t>
            </a:r>
          </a:p>
          <a:p>
            <a:pPr>
              <a:buSzPct val="114999"/>
            </a:pPr>
            <a:r>
              <a:rPr lang="en-US" dirty="0">
                <a:ea typeface="+mn-lt"/>
                <a:cs typeface="+mn-lt"/>
              </a:rPr>
              <a:t>Takes 320x320 size of input image.</a:t>
            </a:r>
          </a:p>
          <a:p>
            <a:pPr>
              <a:buSzPct val="114999"/>
            </a:pPr>
            <a:r>
              <a:rPr lang="en-US" dirty="0" err="1">
                <a:ea typeface="+mn-lt"/>
                <a:cs typeface="+mn-lt"/>
              </a:rPr>
              <a:t>MobileNet</a:t>
            </a:r>
            <a:r>
              <a:rPr lang="en-US" dirty="0">
                <a:ea typeface="+mn-lt"/>
                <a:cs typeface="+mn-lt"/>
              </a:rPr>
              <a:t> v2 uses ReLU6 and SSD uses </a:t>
            </a:r>
            <a:r>
              <a:rPr lang="en-US" dirty="0" err="1">
                <a:ea typeface="+mn-lt"/>
                <a:cs typeface="+mn-lt"/>
              </a:rPr>
              <a:t>ReLU</a:t>
            </a:r>
            <a:r>
              <a:rPr lang="en-US" dirty="0">
                <a:ea typeface="+mn-lt"/>
                <a:cs typeface="+mn-lt"/>
              </a:rPr>
              <a:t> activation function.</a:t>
            </a:r>
          </a:p>
          <a:p>
            <a:pPr>
              <a:buSzPct val="114999"/>
            </a:pPr>
            <a:r>
              <a:rPr lang="en-US" dirty="0"/>
              <a:t>Uses combination of Localization and Confidence loss functions. </a:t>
            </a:r>
          </a:p>
          <a:p>
            <a:pPr>
              <a:buSzPct val="114999"/>
            </a:pPr>
            <a:r>
              <a:rPr lang="en-US" dirty="0"/>
              <a:t>Uses pointwise and depth-wise separable convolutional layers.</a:t>
            </a:r>
          </a:p>
          <a:p>
            <a:pPr>
              <a:buSzPct val="114999"/>
            </a:pPr>
            <a:endParaRPr lang="en-US" dirty="0">
              <a:ea typeface="+mn-lt"/>
              <a:cs typeface="+mn-lt"/>
            </a:endParaRPr>
          </a:p>
        </p:txBody>
      </p:sp>
      <p:pic>
        <p:nvPicPr>
          <p:cNvPr id="3" name="Picture 2">
            <a:extLst>
              <a:ext uri="{FF2B5EF4-FFF2-40B4-BE49-F238E27FC236}">
                <a16:creationId xmlns:a16="http://schemas.microsoft.com/office/drawing/2014/main" id="{A3F06E3A-AF92-0333-1CFA-AA014C62E630}"/>
              </a:ext>
            </a:extLst>
          </p:cNvPr>
          <p:cNvPicPr>
            <a:picLocks noChangeAspect="1"/>
          </p:cNvPicPr>
          <p:nvPr/>
        </p:nvPicPr>
        <p:blipFill>
          <a:blip r:embed="rId3"/>
          <a:stretch>
            <a:fillRect/>
          </a:stretch>
        </p:blipFill>
        <p:spPr>
          <a:xfrm>
            <a:off x="4711848" y="2035110"/>
            <a:ext cx="4195449" cy="2351747"/>
          </a:xfrm>
          <a:prstGeom prst="rect">
            <a:avLst/>
          </a:prstGeom>
        </p:spPr>
      </p:pic>
    </p:spTree>
    <p:extLst>
      <p:ext uri="{BB962C8B-B14F-4D97-AF65-F5344CB8AC3E}">
        <p14:creationId xmlns:p14="http://schemas.microsoft.com/office/powerpoint/2010/main" val="30156229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A8E8-C622-BECC-C03A-44AF86C5D0DA}"/>
              </a:ext>
            </a:extLst>
          </p:cNvPr>
          <p:cNvSpPr>
            <a:spLocks noGrp="1"/>
          </p:cNvSpPr>
          <p:nvPr>
            <p:ph type="title"/>
          </p:nvPr>
        </p:nvSpPr>
        <p:spPr>
          <a:xfrm>
            <a:off x="303541" y="187243"/>
            <a:ext cx="9079452" cy="467386"/>
          </a:xfrm>
        </p:spPr>
        <p:txBody>
          <a:bodyPr/>
          <a:lstStyle/>
          <a:p>
            <a:r>
              <a:rPr lang="en-US" spc="180" dirty="0"/>
              <a:t>Architecture of </a:t>
            </a:r>
            <a:r>
              <a:rPr lang="en-US" spc="180" dirty="0" err="1"/>
              <a:t>Mobilenet</a:t>
            </a:r>
            <a:r>
              <a:rPr lang="en-US" spc="180" dirty="0"/>
              <a:t> </a:t>
            </a:r>
            <a:r>
              <a:rPr lang="en-US" spc="180" dirty="0" err="1"/>
              <a:t>ssd</a:t>
            </a:r>
            <a:r>
              <a:rPr lang="en-US" spc="180" dirty="0"/>
              <a:t> v2 model</a:t>
            </a:r>
          </a:p>
        </p:txBody>
      </p:sp>
      <p:pic>
        <p:nvPicPr>
          <p:cNvPr id="4" name="Picture 4" descr="Diagram&#10;&#10;Description automatically generated">
            <a:extLst>
              <a:ext uri="{FF2B5EF4-FFF2-40B4-BE49-F238E27FC236}">
                <a16:creationId xmlns:a16="http://schemas.microsoft.com/office/drawing/2014/main" id="{5981D32C-6D92-83D3-6149-ABDF5D101C74}"/>
              </a:ext>
            </a:extLst>
          </p:cNvPr>
          <p:cNvPicPr>
            <a:picLocks noChangeAspect="1"/>
          </p:cNvPicPr>
          <p:nvPr/>
        </p:nvPicPr>
        <p:blipFill>
          <a:blip r:embed="rId2"/>
          <a:stretch>
            <a:fillRect/>
          </a:stretch>
        </p:blipFill>
        <p:spPr>
          <a:xfrm>
            <a:off x="176647" y="1298621"/>
            <a:ext cx="8769927" cy="2953992"/>
          </a:xfrm>
          <a:prstGeom prst="rect">
            <a:avLst/>
          </a:prstGeom>
        </p:spPr>
      </p:pic>
      <p:sp>
        <p:nvSpPr>
          <p:cNvPr id="5" name="Rectangle 4">
            <a:extLst>
              <a:ext uri="{FF2B5EF4-FFF2-40B4-BE49-F238E27FC236}">
                <a16:creationId xmlns:a16="http://schemas.microsoft.com/office/drawing/2014/main" id="{E39D7575-506B-4A90-CB06-CFB35328DCDE}"/>
              </a:ext>
            </a:extLst>
          </p:cNvPr>
          <p:cNvSpPr/>
          <p:nvPr/>
        </p:nvSpPr>
        <p:spPr>
          <a:xfrm>
            <a:off x="2649682" y="675411"/>
            <a:ext cx="987136" cy="592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2533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9"/>
          <p:cNvSpPr txBox="1">
            <a:spLocks noGrp="1"/>
          </p:cNvSpPr>
          <p:nvPr>
            <p:ph type="title"/>
          </p:nvPr>
        </p:nvSpPr>
        <p:spPr>
          <a:xfrm>
            <a:off x="337437" y="1140909"/>
            <a:ext cx="5848209"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pc="180" dirty="0"/>
              <a:t>How we implemented </a:t>
            </a:r>
            <a:r>
              <a:rPr lang="en-US" spc="180" dirty="0" err="1"/>
              <a:t>MobileNet</a:t>
            </a:r>
            <a:r>
              <a:rPr lang="en-US" spc="180" dirty="0"/>
              <a:t>-SSD?</a:t>
            </a:r>
            <a:endParaRPr spc="180" dirty="0"/>
          </a:p>
        </p:txBody>
      </p:sp>
      <p:sp>
        <p:nvSpPr>
          <p:cNvPr id="1603" name="Google Shape;1603;p49"/>
          <p:cNvSpPr txBox="1">
            <a:spLocks noGrp="1"/>
          </p:cNvSpPr>
          <p:nvPr>
            <p:ph type="body" idx="1"/>
          </p:nvPr>
        </p:nvSpPr>
        <p:spPr>
          <a:xfrm>
            <a:off x="204429" y="1982673"/>
            <a:ext cx="5548069" cy="1908900"/>
          </a:xfrm>
          <a:prstGeom prst="rect">
            <a:avLst/>
          </a:prstGeom>
        </p:spPr>
        <p:txBody>
          <a:bodyPr spcFirstLastPara="1" wrap="square" lIns="91425" tIns="91425" rIns="91425" bIns="91425" anchor="t" anchorCtr="0">
            <a:noAutofit/>
          </a:bodyPr>
          <a:lstStyle/>
          <a:p>
            <a:pPr>
              <a:buSzPct val="114999"/>
            </a:pPr>
            <a:r>
              <a:rPr lang="en-US" dirty="0" err="1"/>
              <a:t>MobileNet</a:t>
            </a:r>
            <a:r>
              <a:rPr lang="en-US" dirty="0"/>
              <a:t> SSD V2 model remained in Android application. </a:t>
            </a:r>
          </a:p>
          <a:p>
            <a:pPr>
              <a:buSzPct val="114999"/>
            </a:pPr>
            <a:r>
              <a:rPr lang="en-US" dirty="0"/>
              <a:t>Input is image captured by device camera.</a:t>
            </a:r>
          </a:p>
          <a:p>
            <a:pPr>
              <a:buSzPct val="114999"/>
            </a:pPr>
            <a:r>
              <a:rPr lang="en-US" dirty="0"/>
              <a:t>Detects presence of monuments and gives bounding box coordinates.</a:t>
            </a:r>
          </a:p>
          <a:p>
            <a:pPr>
              <a:buSzPct val="114999"/>
            </a:pPr>
            <a:endParaRPr lang="en-US" dirty="0">
              <a:ea typeface="+mn-lt"/>
              <a:cs typeface="+mn-lt"/>
            </a:endParaRPr>
          </a:p>
        </p:txBody>
      </p:sp>
      <p:pic>
        <p:nvPicPr>
          <p:cNvPr id="3" name="Picture 2">
            <a:extLst>
              <a:ext uri="{FF2B5EF4-FFF2-40B4-BE49-F238E27FC236}">
                <a16:creationId xmlns:a16="http://schemas.microsoft.com/office/drawing/2014/main" id="{58C39B5B-439F-9125-7A8E-5B771307EE00}"/>
              </a:ext>
            </a:extLst>
          </p:cNvPr>
          <p:cNvPicPr>
            <a:picLocks noChangeAspect="1"/>
          </p:cNvPicPr>
          <p:nvPr/>
        </p:nvPicPr>
        <p:blipFill>
          <a:blip r:embed="rId3"/>
          <a:srcRect/>
          <a:stretch/>
        </p:blipFill>
        <p:spPr>
          <a:xfrm>
            <a:off x="5658523" y="916331"/>
            <a:ext cx="3179628" cy="3179628"/>
          </a:xfrm>
          <a:prstGeom prst="rect">
            <a:avLst/>
          </a:prstGeom>
        </p:spPr>
      </p:pic>
    </p:spTree>
    <p:extLst>
      <p:ext uri="{BB962C8B-B14F-4D97-AF65-F5344CB8AC3E}">
        <p14:creationId xmlns:p14="http://schemas.microsoft.com/office/powerpoint/2010/main" val="25846197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6A05FF-B6CF-D120-C96B-5B0BC92C0D5D}"/>
              </a:ext>
            </a:extLst>
          </p:cNvPr>
          <p:cNvSpPr/>
          <p:nvPr/>
        </p:nvSpPr>
        <p:spPr>
          <a:xfrm>
            <a:off x="7261412" y="945909"/>
            <a:ext cx="676798" cy="308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9945BC-2FB2-15F7-F8EC-4E5C9481C016}"/>
              </a:ext>
            </a:extLst>
          </p:cNvPr>
          <p:cNvSpPr>
            <a:spLocks noGrp="1"/>
          </p:cNvSpPr>
          <p:nvPr>
            <p:ph type="title"/>
          </p:nvPr>
        </p:nvSpPr>
        <p:spPr>
          <a:xfrm>
            <a:off x="621589" y="227928"/>
            <a:ext cx="8261001" cy="572700"/>
          </a:xfrm>
        </p:spPr>
        <p:txBody>
          <a:bodyPr/>
          <a:lstStyle/>
          <a:p>
            <a:r>
              <a:rPr lang="en-US" spc="180" dirty="0"/>
              <a:t>Unit test of detection and recognition module</a:t>
            </a:r>
          </a:p>
        </p:txBody>
      </p:sp>
      <p:pic>
        <p:nvPicPr>
          <p:cNvPr id="3" name="Picture 10" descr="A picture containing sky, outdoor, people, group&#10;&#10;Description automatically generated">
            <a:extLst>
              <a:ext uri="{FF2B5EF4-FFF2-40B4-BE49-F238E27FC236}">
                <a16:creationId xmlns:a16="http://schemas.microsoft.com/office/drawing/2014/main" id="{8BE4E05D-093C-5D6A-EFD0-C0425D422B79}"/>
              </a:ext>
            </a:extLst>
          </p:cNvPr>
          <p:cNvPicPr>
            <a:picLocks noChangeAspect="1"/>
          </p:cNvPicPr>
          <p:nvPr/>
        </p:nvPicPr>
        <p:blipFill>
          <a:blip r:embed="rId2"/>
          <a:stretch>
            <a:fillRect/>
          </a:stretch>
        </p:blipFill>
        <p:spPr>
          <a:xfrm>
            <a:off x="671981" y="1242065"/>
            <a:ext cx="1691431" cy="2034743"/>
          </a:xfrm>
          <a:prstGeom prst="rect">
            <a:avLst/>
          </a:prstGeom>
        </p:spPr>
      </p:pic>
      <p:pic>
        <p:nvPicPr>
          <p:cNvPr id="4" name="Picture 11" descr="A picture containing building, outdoor, sky, ground&#10;&#10;Description automatically generated">
            <a:extLst>
              <a:ext uri="{FF2B5EF4-FFF2-40B4-BE49-F238E27FC236}">
                <a16:creationId xmlns:a16="http://schemas.microsoft.com/office/drawing/2014/main" id="{8A0CE27E-9EEC-94DC-63F3-B613948DF803}"/>
              </a:ext>
            </a:extLst>
          </p:cNvPr>
          <p:cNvPicPr>
            <a:picLocks noChangeAspect="1"/>
          </p:cNvPicPr>
          <p:nvPr/>
        </p:nvPicPr>
        <p:blipFill>
          <a:blip r:embed="rId3"/>
          <a:stretch>
            <a:fillRect/>
          </a:stretch>
        </p:blipFill>
        <p:spPr>
          <a:xfrm>
            <a:off x="643106" y="3339240"/>
            <a:ext cx="1733300" cy="1741607"/>
          </a:xfrm>
          <a:prstGeom prst="rect">
            <a:avLst/>
          </a:prstGeom>
        </p:spPr>
      </p:pic>
      <p:pic>
        <p:nvPicPr>
          <p:cNvPr id="5" name="Picture 12" descr="A picture containing text, sky, outdoor&#10;&#10;Description automatically generated">
            <a:extLst>
              <a:ext uri="{FF2B5EF4-FFF2-40B4-BE49-F238E27FC236}">
                <a16:creationId xmlns:a16="http://schemas.microsoft.com/office/drawing/2014/main" id="{D36E05A3-68F2-A7BC-0004-FB76D74FCBC9}"/>
              </a:ext>
            </a:extLst>
          </p:cNvPr>
          <p:cNvPicPr>
            <a:picLocks noChangeAspect="1"/>
          </p:cNvPicPr>
          <p:nvPr/>
        </p:nvPicPr>
        <p:blipFill>
          <a:blip r:embed="rId4"/>
          <a:stretch>
            <a:fillRect/>
          </a:stretch>
        </p:blipFill>
        <p:spPr>
          <a:xfrm>
            <a:off x="3316012" y="1278761"/>
            <a:ext cx="1791914" cy="2007785"/>
          </a:xfrm>
          <a:prstGeom prst="rect">
            <a:avLst/>
          </a:prstGeom>
        </p:spPr>
      </p:pic>
      <p:pic>
        <p:nvPicPr>
          <p:cNvPr id="6" name="Picture 13" descr="A picture containing building, outdoor, ground, temple&#10;&#10;Description automatically generated">
            <a:extLst>
              <a:ext uri="{FF2B5EF4-FFF2-40B4-BE49-F238E27FC236}">
                <a16:creationId xmlns:a16="http://schemas.microsoft.com/office/drawing/2014/main" id="{90FBDE45-6057-A4FD-B2FE-9BB04CE8FC97}"/>
              </a:ext>
            </a:extLst>
          </p:cNvPr>
          <p:cNvPicPr>
            <a:picLocks noChangeAspect="1"/>
          </p:cNvPicPr>
          <p:nvPr/>
        </p:nvPicPr>
        <p:blipFill>
          <a:blip r:embed="rId5"/>
          <a:stretch>
            <a:fillRect/>
          </a:stretch>
        </p:blipFill>
        <p:spPr>
          <a:xfrm>
            <a:off x="3316011" y="3337419"/>
            <a:ext cx="1791914" cy="1725233"/>
          </a:xfrm>
          <a:prstGeom prst="rect">
            <a:avLst/>
          </a:prstGeom>
        </p:spPr>
      </p:pic>
      <p:pic>
        <p:nvPicPr>
          <p:cNvPr id="7" name="Picture 14" descr="A picture containing text, sky&#10;&#10;Description automatically generated">
            <a:extLst>
              <a:ext uri="{FF2B5EF4-FFF2-40B4-BE49-F238E27FC236}">
                <a16:creationId xmlns:a16="http://schemas.microsoft.com/office/drawing/2014/main" id="{981F3EB3-3814-801A-5580-9E947A3CC8D3}"/>
              </a:ext>
            </a:extLst>
          </p:cNvPr>
          <p:cNvPicPr>
            <a:picLocks noChangeAspect="1"/>
          </p:cNvPicPr>
          <p:nvPr/>
        </p:nvPicPr>
        <p:blipFill>
          <a:blip r:embed="rId6"/>
          <a:stretch>
            <a:fillRect/>
          </a:stretch>
        </p:blipFill>
        <p:spPr>
          <a:xfrm>
            <a:off x="6146296" y="3333401"/>
            <a:ext cx="1791914" cy="1732492"/>
          </a:xfrm>
          <a:prstGeom prst="rect">
            <a:avLst/>
          </a:prstGeom>
        </p:spPr>
      </p:pic>
      <p:pic>
        <p:nvPicPr>
          <p:cNvPr id="8" name="Picture 15" descr="A picture containing text, sky&#10;&#10;Description automatically generated">
            <a:extLst>
              <a:ext uri="{FF2B5EF4-FFF2-40B4-BE49-F238E27FC236}">
                <a16:creationId xmlns:a16="http://schemas.microsoft.com/office/drawing/2014/main" id="{0560DFAA-D7C9-87B3-38AC-0F6486229B8B}"/>
              </a:ext>
            </a:extLst>
          </p:cNvPr>
          <p:cNvPicPr>
            <a:picLocks noChangeAspect="1"/>
          </p:cNvPicPr>
          <p:nvPr/>
        </p:nvPicPr>
        <p:blipFill>
          <a:blip r:embed="rId7"/>
          <a:stretch>
            <a:fillRect/>
          </a:stretch>
        </p:blipFill>
        <p:spPr>
          <a:xfrm>
            <a:off x="6146297" y="1282380"/>
            <a:ext cx="1791913" cy="2001249"/>
          </a:xfrm>
          <a:prstGeom prst="rect">
            <a:avLst/>
          </a:prstGeom>
        </p:spPr>
      </p:pic>
      <p:sp>
        <p:nvSpPr>
          <p:cNvPr id="9" name="TextBox 8">
            <a:extLst>
              <a:ext uri="{FF2B5EF4-FFF2-40B4-BE49-F238E27FC236}">
                <a16:creationId xmlns:a16="http://schemas.microsoft.com/office/drawing/2014/main" id="{C8F95390-0CB4-2D50-87A2-3E2938BA9B17}"/>
              </a:ext>
            </a:extLst>
          </p:cNvPr>
          <p:cNvSpPr txBox="1"/>
          <p:nvPr/>
        </p:nvSpPr>
        <p:spPr>
          <a:xfrm>
            <a:off x="645574" y="945909"/>
            <a:ext cx="26479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latin typeface="Bitter" panose="020B0604020202020204" charset="0"/>
              </a:rPr>
              <a:t>Original Image Input     </a:t>
            </a:r>
          </a:p>
        </p:txBody>
      </p:sp>
      <p:sp>
        <p:nvSpPr>
          <p:cNvPr id="10" name="TextBox 9">
            <a:extLst>
              <a:ext uri="{FF2B5EF4-FFF2-40B4-BE49-F238E27FC236}">
                <a16:creationId xmlns:a16="http://schemas.microsoft.com/office/drawing/2014/main" id="{F4C1DDBD-8A62-87F3-03D0-7B524834EF54}"/>
              </a:ext>
            </a:extLst>
          </p:cNvPr>
          <p:cNvSpPr txBox="1"/>
          <p:nvPr/>
        </p:nvSpPr>
        <p:spPr>
          <a:xfrm>
            <a:off x="6016928" y="945908"/>
            <a:ext cx="28656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latin typeface="Bitter" panose="020B0604020202020204" charset="0"/>
              </a:rPr>
              <a:t>Recognition Module Output</a:t>
            </a:r>
            <a:endParaRPr lang="en-US" sz="1200" dirty="0">
              <a:latin typeface="Bitter" panose="020B0604020202020204" charset="0"/>
            </a:endParaRPr>
          </a:p>
        </p:txBody>
      </p:sp>
      <p:sp>
        <p:nvSpPr>
          <p:cNvPr id="11" name="TextBox 10">
            <a:extLst>
              <a:ext uri="{FF2B5EF4-FFF2-40B4-BE49-F238E27FC236}">
                <a16:creationId xmlns:a16="http://schemas.microsoft.com/office/drawing/2014/main" id="{2D680723-96CC-8DD7-9953-43951837CB2F}"/>
              </a:ext>
            </a:extLst>
          </p:cNvPr>
          <p:cNvSpPr txBox="1"/>
          <p:nvPr/>
        </p:nvSpPr>
        <p:spPr>
          <a:xfrm>
            <a:off x="3160174" y="945909"/>
            <a:ext cx="29527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latin typeface="Bitter" panose="020B0604020202020204" charset="0"/>
              </a:rPr>
              <a:t>Detection Module Output</a:t>
            </a:r>
          </a:p>
        </p:txBody>
      </p:sp>
    </p:spTree>
    <p:extLst>
      <p:ext uri="{BB962C8B-B14F-4D97-AF65-F5344CB8AC3E}">
        <p14:creationId xmlns:p14="http://schemas.microsoft.com/office/powerpoint/2010/main" val="18498987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6A05FF-B6CF-D120-C96B-5B0BC92C0D5D}"/>
              </a:ext>
            </a:extLst>
          </p:cNvPr>
          <p:cNvSpPr/>
          <p:nvPr/>
        </p:nvSpPr>
        <p:spPr>
          <a:xfrm>
            <a:off x="7261412" y="945909"/>
            <a:ext cx="676798" cy="308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F95390-0CB4-2D50-87A2-3E2938BA9B17}"/>
              </a:ext>
            </a:extLst>
          </p:cNvPr>
          <p:cNvSpPr txBox="1"/>
          <p:nvPr/>
        </p:nvSpPr>
        <p:spPr>
          <a:xfrm>
            <a:off x="645574" y="945909"/>
            <a:ext cx="26479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latin typeface="Bitter" panose="020B0604020202020204" charset="0"/>
              </a:rPr>
              <a:t>Original Image Input     </a:t>
            </a:r>
          </a:p>
        </p:txBody>
      </p:sp>
      <p:sp>
        <p:nvSpPr>
          <p:cNvPr id="10" name="TextBox 9">
            <a:extLst>
              <a:ext uri="{FF2B5EF4-FFF2-40B4-BE49-F238E27FC236}">
                <a16:creationId xmlns:a16="http://schemas.microsoft.com/office/drawing/2014/main" id="{F4C1DDBD-8A62-87F3-03D0-7B524834EF54}"/>
              </a:ext>
            </a:extLst>
          </p:cNvPr>
          <p:cNvSpPr txBox="1"/>
          <p:nvPr/>
        </p:nvSpPr>
        <p:spPr>
          <a:xfrm>
            <a:off x="6016928" y="945908"/>
            <a:ext cx="28656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latin typeface="Bitter" panose="020B0604020202020204" charset="0"/>
              </a:rPr>
              <a:t>Recognition Module Output</a:t>
            </a:r>
            <a:endParaRPr lang="en-US" sz="1200" dirty="0">
              <a:latin typeface="Bitter" panose="020B0604020202020204" charset="0"/>
            </a:endParaRPr>
          </a:p>
        </p:txBody>
      </p:sp>
      <p:sp>
        <p:nvSpPr>
          <p:cNvPr id="11" name="TextBox 10">
            <a:extLst>
              <a:ext uri="{FF2B5EF4-FFF2-40B4-BE49-F238E27FC236}">
                <a16:creationId xmlns:a16="http://schemas.microsoft.com/office/drawing/2014/main" id="{2D680723-96CC-8DD7-9953-43951837CB2F}"/>
              </a:ext>
            </a:extLst>
          </p:cNvPr>
          <p:cNvSpPr txBox="1"/>
          <p:nvPr/>
        </p:nvSpPr>
        <p:spPr>
          <a:xfrm>
            <a:off x="3160174" y="945909"/>
            <a:ext cx="29527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latin typeface="Bitter" panose="020B0604020202020204" charset="0"/>
              </a:rPr>
              <a:t>Detection Module Output</a:t>
            </a:r>
          </a:p>
        </p:txBody>
      </p:sp>
      <p:pic>
        <p:nvPicPr>
          <p:cNvPr id="15" name="Picture 2" descr="A picture containing sky, building, outdoor, place of worship&#10;&#10;Description automatically generated">
            <a:extLst>
              <a:ext uri="{FF2B5EF4-FFF2-40B4-BE49-F238E27FC236}">
                <a16:creationId xmlns:a16="http://schemas.microsoft.com/office/drawing/2014/main" id="{CB5ED67B-E019-5FB4-5A34-BF45E83B1662}"/>
              </a:ext>
            </a:extLst>
          </p:cNvPr>
          <p:cNvPicPr>
            <a:picLocks noChangeAspect="1"/>
          </p:cNvPicPr>
          <p:nvPr/>
        </p:nvPicPr>
        <p:blipFill>
          <a:blip r:embed="rId2"/>
          <a:stretch>
            <a:fillRect/>
          </a:stretch>
        </p:blipFill>
        <p:spPr>
          <a:xfrm>
            <a:off x="645574" y="1221589"/>
            <a:ext cx="1770018" cy="1810713"/>
          </a:xfrm>
          <a:prstGeom prst="rect">
            <a:avLst/>
          </a:prstGeom>
        </p:spPr>
      </p:pic>
      <p:pic>
        <p:nvPicPr>
          <p:cNvPr id="16" name="Picture 13" descr="A picture containing building, outdoor, church, stone&#10;&#10;Description automatically generated">
            <a:extLst>
              <a:ext uri="{FF2B5EF4-FFF2-40B4-BE49-F238E27FC236}">
                <a16:creationId xmlns:a16="http://schemas.microsoft.com/office/drawing/2014/main" id="{06D528E5-81E0-F1A6-FE16-4BBE49D4588C}"/>
              </a:ext>
            </a:extLst>
          </p:cNvPr>
          <p:cNvPicPr>
            <a:picLocks noChangeAspect="1"/>
          </p:cNvPicPr>
          <p:nvPr/>
        </p:nvPicPr>
        <p:blipFill>
          <a:blip r:embed="rId3"/>
          <a:stretch>
            <a:fillRect/>
          </a:stretch>
        </p:blipFill>
        <p:spPr>
          <a:xfrm>
            <a:off x="645575" y="3150710"/>
            <a:ext cx="1770019" cy="1890474"/>
          </a:xfrm>
          <a:prstGeom prst="rect">
            <a:avLst/>
          </a:prstGeom>
        </p:spPr>
      </p:pic>
      <p:pic>
        <p:nvPicPr>
          <p:cNvPr id="17" name="Picture 14" descr="A picture containing outdoor, place of worship, building, temple&#10;&#10;Description automatically generated">
            <a:extLst>
              <a:ext uri="{FF2B5EF4-FFF2-40B4-BE49-F238E27FC236}">
                <a16:creationId xmlns:a16="http://schemas.microsoft.com/office/drawing/2014/main" id="{D0A9AD55-FA9D-8CDE-BAC8-8AC63F475F32}"/>
              </a:ext>
            </a:extLst>
          </p:cNvPr>
          <p:cNvPicPr>
            <a:picLocks noChangeAspect="1"/>
          </p:cNvPicPr>
          <p:nvPr/>
        </p:nvPicPr>
        <p:blipFill>
          <a:blip r:embed="rId4"/>
          <a:stretch>
            <a:fillRect/>
          </a:stretch>
        </p:blipFill>
        <p:spPr>
          <a:xfrm>
            <a:off x="3192829" y="1222907"/>
            <a:ext cx="1770018" cy="1824730"/>
          </a:xfrm>
          <a:prstGeom prst="rect">
            <a:avLst/>
          </a:prstGeom>
        </p:spPr>
      </p:pic>
      <p:pic>
        <p:nvPicPr>
          <p:cNvPr id="18" name="Picture 15" descr="A picture containing building, sky, outdoor, stone&#10;&#10;Description automatically generated">
            <a:extLst>
              <a:ext uri="{FF2B5EF4-FFF2-40B4-BE49-F238E27FC236}">
                <a16:creationId xmlns:a16="http://schemas.microsoft.com/office/drawing/2014/main" id="{2E623614-9FD2-6DFD-11B7-6F95913D7297}"/>
              </a:ext>
            </a:extLst>
          </p:cNvPr>
          <p:cNvPicPr>
            <a:picLocks noChangeAspect="1"/>
          </p:cNvPicPr>
          <p:nvPr/>
        </p:nvPicPr>
        <p:blipFill>
          <a:blip r:embed="rId5"/>
          <a:stretch>
            <a:fillRect/>
          </a:stretch>
        </p:blipFill>
        <p:spPr>
          <a:xfrm>
            <a:off x="3192831" y="3174428"/>
            <a:ext cx="1770019" cy="1847757"/>
          </a:xfrm>
          <a:prstGeom prst="rect">
            <a:avLst/>
          </a:prstGeom>
        </p:spPr>
      </p:pic>
      <p:pic>
        <p:nvPicPr>
          <p:cNvPr id="19" name="Picture 16" descr="A picture containing text, place of worship, temple&#10;&#10;Description automatically generated">
            <a:extLst>
              <a:ext uri="{FF2B5EF4-FFF2-40B4-BE49-F238E27FC236}">
                <a16:creationId xmlns:a16="http://schemas.microsoft.com/office/drawing/2014/main" id="{C2C8AB57-A279-41FF-E555-C79E4CFFD998}"/>
              </a:ext>
            </a:extLst>
          </p:cNvPr>
          <p:cNvPicPr>
            <a:picLocks noChangeAspect="1"/>
          </p:cNvPicPr>
          <p:nvPr/>
        </p:nvPicPr>
        <p:blipFill>
          <a:blip r:embed="rId6"/>
          <a:stretch>
            <a:fillRect/>
          </a:stretch>
        </p:blipFill>
        <p:spPr>
          <a:xfrm>
            <a:off x="5859831" y="1221589"/>
            <a:ext cx="1770019" cy="1810714"/>
          </a:xfrm>
          <a:prstGeom prst="rect">
            <a:avLst/>
          </a:prstGeom>
        </p:spPr>
      </p:pic>
      <p:pic>
        <p:nvPicPr>
          <p:cNvPr id="20" name="Picture 17" descr="A picture containing text, sky, outdoor&#10;&#10;Description automatically generated">
            <a:extLst>
              <a:ext uri="{FF2B5EF4-FFF2-40B4-BE49-F238E27FC236}">
                <a16:creationId xmlns:a16="http://schemas.microsoft.com/office/drawing/2014/main" id="{55D55B13-B5ED-6FA0-C67B-2A49A2D2745F}"/>
              </a:ext>
            </a:extLst>
          </p:cNvPr>
          <p:cNvPicPr>
            <a:picLocks noChangeAspect="1"/>
          </p:cNvPicPr>
          <p:nvPr/>
        </p:nvPicPr>
        <p:blipFill>
          <a:blip r:embed="rId7"/>
          <a:stretch>
            <a:fillRect/>
          </a:stretch>
        </p:blipFill>
        <p:spPr>
          <a:xfrm>
            <a:off x="5859831" y="3183366"/>
            <a:ext cx="1770019" cy="1866555"/>
          </a:xfrm>
          <a:prstGeom prst="rect">
            <a:avLst/>
          </a:prstGeom>
        </p:spPr>
      </p:pic>
    </p:spTree>
    <p:extLst>
      <p:ext uri="{BB962C8B-B14F-4D97-AF65-F5344CB8AC3E}">
        <p14:creationId xmlns:p14="http://schemas.microsoft.com/office/powerpoint/2010/main" val="17963735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E804-70C6-3614-C910-B2DB316D7059}"/>
              </a:ext>
            </a:extLst>
          </p:cNvPr>
          <p:cNvSpPr>
            <a:spLocks noGrp="1"/>
          </p:cNvSpPr>
          <p:nvPr>
            <p:ph type="title"/>
          </p:nvPr>
        </p:nvSpPr>
        <p:spPr>
          <a:xfrm>
            <a:off x="105216" y="353509"/>
            <a:ext cx="8929602" cy="572700"/>
          </a:xfrm>
        </p:spPr>
        <p:txBody>
          <a:bodyPr/>
          <a:lstStyle/>
          <a:p>
            <a:r>
              <a:rPr lang="en-GB" sz="3600" spc="180" dirty="0"/>
              <a:t>Integration Test of Monument Recognition System</a:t>
            </a:r>
            <a:br>
              <a:rPr lang="en-GB" sz="3600" dirty="0"/>
            </a:br>
            <a:endParaRPr lang="en-US" dirty="0"/>
          </a:p>
        </p:txBody>
      </p:sp>
      <p:pic>
        <p:nvPicPr>
          <p:cNvPr id="3" name="Picture 7" descr="A picture containing text, sky, outdoor, roof&#10;&#10;Description automatically generated">
            <a:extLst>
              <a:ext uri="{FF2B5EF4-FFF2-40B4-BE49-F238E27FC236}">
                <a16:creationId xmlns:a16="http://schemas.microsoft.com/office/drawing/2014/main" id="{5413F135-4047-FA5C-3951-544D1EFC436F}"/>
              </a:ext>
            </a:extLst>
          </p:cNvPr>
          <p:cNvPicPr>
            <a:picLocks noChangeAspect="1"/>
          </p:cNvPicPr>
          <p:nvPr/>
        </p:nvPicPr>
        <p:blipFill>
          <a:blip r:embed="rId2"/>
          <a:stretch>
            <a:fillRect/>
          </a:stretch>
        </p:blipFill>
        <p:spPr>
          <a:xfrm>
            <a:off x="720505" y="783441"/>
            <a:ext cx="1851660" cy="4114800"/>
          </a:xfrm>
          <a:prstGeom prst="rect">
            <a:avLst/>
          </a:prstGeom>
        </p:spPr>
      </p:pic>
      <p:pic>
        <p:nvPicPr>
          <p:cNvPr id="4" name="Picture 8" descr="Graphical user interface&#10;&#10;Description automatically generated">
            <a:extLst>
              <a:ext uri="{FF2B5EF4-FFF2-40B4-BE49-F238E27FC236}">
                <a16:creationId xmlns:a16="http://schemas.microsoft.com/office/drawing/2014/main" id="{65148DA5-C3A9-3BCE-45D9-2E9934A4C1F7}"/>
              </a:ext>
            </a:extLst>
          </p:cNvPr>
          <p:cNvPicPr>
            <a:picLocks noChangeAspect="1"/>
          </p:cNvPicPr>
          <p:nvPr/>
        </p:nvPicPr>
        <p:blipFill>
          <a:blip r:embed="rId3"/>
          <a:stretch>
            <a:fillRect/>
          </a:stretch>
        </p:blipFill>
        <p:spPr>
          <a:xfrm>
            <a:off x="3116818" y="774115"/>
            <a:ext cx="1851660" cy="4114800"/>
          </a:xfrm>
          <a:prstGeom prst="rect">
            <a:avLst/>
          </a:prstGeom>
        </p:spPr>
      </p:pic>
      <p:pic>
        <p:nvPicPr>
          <p:cNvPr id="5" name="Picture 9">
            <a:extLst>
              <a:ext uri="{FF2B5EF4-FFF2-40B4-BE49-F238E27FC236}">
                <a16:creationId xmlns:a16="http://schemas.microsoft.com/office/drawing/2014/main" id="{0FE96F4E-74F5-A344-BB82-1B5F47855B15}"/>
              </a:ext>
            </a:extLst>
          </p:cNvPr>
          <p:cNvPicPr>
            <a:picLocks noChangeAspect="1"/>
          </p:cNvPicPr>
          <p:nvPr/>
        </p:nvPicPr>
        <p:blipFill>
          <a:blip r:embed="rId4"/>
          <a:stretch>
            <a:fillRect/>
          </a:stretch>
        </p:blipFill>
        <p:spPr>
          <a:xfrm>
            <a:off x="5544605" y="782767"/>
            <a:ext cx="1851660" cy="4114800"/>
          </a:xfrm>
          <a:prstGeom prst="rect">
            <a:avLst/>
          </a:prstGeom>
        </p:spPr>
      </p:pic>
      <p:grpSp>
        <p:nvGrpSpPr>
          <p:cNvPr id="6" name="Google Shape;1874;p51">
            <a:extLst>
              <a:ext uri="{FF2B5EF4-FFF2-40B4-BE49-F238E27FC236}">
                <a16:creationId xmlns:a16="http://schemas.microsoft.com/office/drawing/2014/main" id="{CFF5867F-EA45-6D5F-99B1-9D02F69DD851}"/>
              </a:ext>
            </a:extLst>
          </p:cNvPr>
          <p:cNvGrpSpPr/>
          <p:nvPr/>
        </p:nvGrpSpPr>
        <p:grpSpPr>
          <a:xfrm>
            <a:off x="613061" y="678886"/>
            <a:ext cx="2067791" cy="4319142"/>
            <a:chOff x="495250" y="2658425"/>
            <a:chExt cx="795050" cy="1509675"/>
          </a:xfrm>
        </p:grpSpPr>
        <p:sp>
          <p:nvSpPr>
            <p:cNvPr id="7" name="Google Shape;1875;p51">
              <a:extLst>
                <a:ext uri="{FF2B5EF4-FFF2-40B4-BE49-F238E27FC236}">
                  <a16:creationId xmlns:a16="http://schemas.microsoft.com/office/drawing/2014/main" id="{7666A7EE-BBA3-B315-3B41-BB717DA8E27B}"/>
                </a:ext>
              </a:extLst>
            </p:cNvPr>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6;p51">
              <a:extLst>
                <a:ext uri="{FF2B5EF4-FFF2-40B4-BE49-F238E27FC236}">
                  <a16:creationId xmlns:a16="http://schemas.microsoft.com/office/drawing/2014/main" id="{8AC91AAD-E0BF-8E6D-8492-D85A8523E60E}"/>
                </a:ext>
              </a:extLst>
            </p:cNvPr>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874;p51">
            <a:extLst>
              <a:ext uri="{FF2B5EF4-FFF2-40B4-BE49-F238E27FC236}">
                <a16:creationId xmlns:a16="http://schemas.microsoft.com/office/drawing/2014/main" id="{1AAC6544-73D0-D9CA-DB9E-A02B6767C50F}"/>
              </a:ext>
            </a:extLst>
          </p:cNvPr>
          <p:cNvGrpSpPr/>
          <p:nvPr/>
        </p:nvGrpSpPr>
        <p:grpSpPr>
          <a:xfrm>
            <a:off x="3012902" y="660923"/>
            <a:ext cx="2067791" cy="4319142"/>
            <a:chOff x="495250" y="2658425"/>
            <a:chExt cx="795050" cy="1509675"/>
          </a:xfrm>
        </p:grpSpPr>
        <p:sp>
          <p:nvSpPr>
            <p:cNvPr id="10" name="Google Shape;1875;p51">
              <a:extLst>
                <a:ext uri="{FF2B5EF4-FFF2-40B4-BE49-F238E27FC236}">
                  <a16:creationId xmlns:a16="http://schemas.microsoft.com/office/drawing/2014/main" id="{11C62074-6FE0-E125-C69E-70352CCB019C}"/>
                </a:ext>
              </a:extLst>
            </p:cNvPr>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6;p51">
              <a:extLst>
                <a:ext uri="{FF2B5EF4-FFF2-40B4-BE49-F238E27FC236}">
                  <a16:creationId xmlns:a16="http://schemas.microsoft.com/office/drawing/2014/main" id="{6E2D8D8F-0B1E-7B04-F5DB-B3B014C1B902}"/>
                </a:ext>
              </a:extLst>
            </p:cNvPr>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874;p51">
            <a:extLst>
              <a:ext uri="{FF2B5EF4-FFF2-40B4-BE49-F238E27FC236}">
                <a16:creationId xmlns:a16="http://schemas.microsoft.com/office/drawing/2014/main" id="{36975B8D-1370-5103-1F01-60E13A92431C}"/>
              </a:ext>
            </a:extLst>
          </p:cNvPr>
          <p:cNvGrpSpPr/>
          <p:nvPr/>
        </p:nvGrpSpPr>
        <p:grpSpPr>
          <a:xfrm>
            <a:off x="5429254" y="678886"/>
            <a:ext cx="2067791" cy="4319142"/>
            <a:chOff x="495250" y="2658425"/>
            <a:chExt cx="795050" cy="1509675"/>
          </a:xfrm>
        </p:grpSpPr>
        <p:sp>
          <p:nvSpPr>
            <p:cNvPr id="13" name="Google Shape;1875;p51">
              <a:extLst>
                <a:ext uri="{FF2B5EF4-FFF2-40B4-BE49-F238E27FC236}">
                  <a16:creationId xmlns:a16="http://schemas.microsoft.com/office/drawing/2014/main" id="{BBFE15A4-17B5-BD5B-9645-72F8644FD5DC}"/>
                </a:ext>
              </a:extLst>
            </p:cNvPr>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6;p51">
              <a:extLst>
                <a:ext uri="{FF2B5EF4-FFF2-40B4-BE49-F238E27FC236}">
                  <a16:creationId xmlns:a16="http://schemas.microsoft.com/office/drawing/2014/main" id="{3BF2A71A-5B1A-CD51-59B5-72B533905BC7}"/>
                </a:ext>
              </a:extLst>
            </p:cNvPr>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15403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descr="Graphical user interface, application, PowerPoint&#10;&#10;Description automatically generated">
            <a:extLst>
              <a:ext uri="{FF2B5EF4-FFF2-40B4-BE49-F238E27FC236}">
                <a16:creationId xmlns:a16="http://schemas.microsoft.com/office/drawing/2014/main" id="{BDCB2A82-0E91-95E4-9011-C4AA038397FF}"/>
              </a:ext>
            </a:extLst>
          </p:cNvPr>
          <p:cNvPicPr>
            <a:picLocks noChangeAspect="1"/>
          </p:cNvPicPr>
          <p:nvPr/>
        </p:nvPicPr>
        <p:blipFill>
          <a:blip r:embed="rId2"/>
          <a:stretch>
            <a:fillRect/>
          </a:stretch>
        </p:blipFill>
        <p:spPr>
          <a:xfrm>
            <a:off x="5547710" y="764280"/>
            <a:ext cx="1851660" cy="4114800"/>
          </a:xfrm>
          <a:prstGeom prst="rect">
            <a:avLst/>
          </a:prstGeom>
        </p:spPr>
      </p:pic>
      <p:pic>
        <p:nvPicPr>
          <p:cNvPr id="14" name="Picture 9" descr="Graphical user interface, application, PowerPoint&#10;&#10;Description automatically generated">
            <a:extLst>
              <a:ext uri="{FF2B5EF4-FFF2-40B4-BE49-F238E27FC236}">
                <a16:creationId xmlns:a16="http://schemas.microsoft.com/office/drawing/2014/main" id="{305BADF0-29DD-33C0-F654-ED5C1223C11F}"/>
              </a:ext>
            </a:extLst>
          </p:cNvPr>
          <p:cNvPicPr>
            <a:picLocks noChangeAspect="1"/>
          </p:cNvPicPr>
          <p:nvPr/>
        </p:nvPicPr>
        <p:blipFill>
          <a:blip r:embed="rId3"/>
          <a:stretch>
            <a:fillRect/>
          </a:stretch>
        </p:blipFill>
        <p:spPr>
          <a:xfrm>
            <a:off x="3117248" y="782137"/>
            <a:ext cx="1851660" cy="4114800"/>
          </a:xfrm>
          <a:prstGeom prst="rect">
            <a:avLst/>
          </a:prstGeom>
        </p:spPr>
      </p:pic>
      <p:pic>
        <p:nvPicPr>
          <p:cNvPr id="12" name="Picture 6" descr="Graphical user interface, application&#10;&#10;Description automatically generated">
            <a:extLst>
              <a:ext uri="{FF2B5EF4-FFF2-40B4-BE49-F238E27FC236}">
                <a16:creationId xmlns:a16="http://schemas.microsoft.com/office/drawing/2014/main" id="{88F5DCC0-119D-4DDB-0455-8EC67E95E5AB}"/>
              </a:ext>
            </a:extLst>
          </p:cNvPr>
          <p:cNvPicPr>
            <a:picLocks noChangeAspect="1"/>
          </p:cNvPicPr>
          <p:nvPr/>
        </p:nvPicPr>
        <p:blipFill>
          <a:blip r:embed="rId4"/>
          <a:stretch>
            <a:fillRect/>
          </a:stretch>
        </p:blipFill>
        <p:spPr>
          <a:xfrm>
            <a:off x="717407" y="782137"/>
            <a:ext cx="1851660" cy="4114800"/>
          </a:xfrm>
          <a:prstGeom prst="rect">
            <a:avLst/>
          </a:prstGeom>
        </p:spPr>
      </p:pic>
      <p:grpSp>
        <p:nvGrpSpPr>
          <p:cNvPr id="3" name="Google Shape;1874;p51">
            <a:extLst>
              <a:ext uri="{FF2B5EF4-FFF2-40B4-BE49-F238E27FC236}">
                <a16:creationId xmlns:a16="http://schemas.microsoft.com/office/drawing/2014/main" id="{A52A9AA1-18CD-DB98-7C02-C3787AB8B4F3}"/>
              </a:ext>
            </a:extLst>
          </p:cNvPr>
          <p:cNvGrpSpPr/>
          <p:nvPr/>
        </p:nvGrpSpPr>
        <p:grpSpPr>
          <a:xfrm>
            <a:off x="613061" y="678886"/>
            <a:ext cx="2067791" cy="4319142"/>
            <a:chOff x="495250" y="2658425"/>
            <a:chExt cx="795050" cy="1509675"/>
          </a:xfrm>
        </p:grpSpPr>
        <p:sp>
          <p:nvSpPr>
            <p:cNvPr id="4" name="Google Shape;1875;p51">
              <a:extLst>
                <a:ext uri="{FF2B5EF4-FFF2-40B4-BE49-F238E27FC236}">
                  <a16:creationId xmlns:a16="http://schemas.microsoft.com/office/drawing/2014/main" id="{DD03236A-CC45-476D-2B00-A816C13BE9A8}"/>
                </a:ext>
              </a:extLst>
            </p:cNvPr>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76;p51">
              <a:extLst>
                <a:ext uri="{FF2B5EF4-FFF2-40B4-BE49-F238E27FC236}">
                  <a16:creationId xmlns:a16="http://schemas.microsoft.com/office/drawing/2014/main" id="{AAE65E26-4741-07E7-6A6E-7EFFD4110FDA}"/>
                </a:ext>
              </a:extLst>
            </p:cNvPr>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874;p51">
            <a:extLst>
              <a:ext uri="{FF2B5EF4-FFF2-40B4-BE49-F238E27FC236}">
                <a16:creationId xmlns:a16="http://schemas.microsoft.com/office/drawing/2014/main" id="{4AA57DE4-7B63-02D6-F85C-00E74B1367B2}"/>
              </a:ext>
            </a:extLst>
          </p:cNvPr>
          <p:cNvGrpSpPr/>
          <p:nvPr/>
        </p:nvGrpSpPr>
        <p:grpSpPr>
          <a:xfrm>
            <a:off x="3012902" y="660923"/>
            <a:ext cx="2067791" cy="4319142"/>
            <a:chOff x="495250" y="2658425"/>
            <a:chExt cx="795050" cy="1509675"/>
          </a:xfrm>
        </p:grpSpPr>
        <p:sp>
          <p:nvSpPr>
            <p:cNvPr id="7" name="Google Shape;1875;p51">
              <a:extLst>
                <a:ext uri="{FF2B5EF4-FFF2-40B4-BE49-F238E27FC236}">
                  <a16:creationId xmlns:a16="http://schemas.microsoft.com/office/drawing/2014/main" id="{410136C7-9714-C256-DA83-2B5C94CC20FE}"/>
                </a:ext>
              </a:extLst>
            </p:cNvPr>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6;p51">
              <a:extLst>
                <a:ext uri="{FF2B5EF4-FFF2-40B4-BE49-F238E27FC236}">
                  <a16:creationId xmlns:a16="http://schemas.microsoft.com/office/drawing/2014/main" id="{D21646F0-F7DA-D2E6-D6B5-258A2D0A2874}"/>
                </a:ext>
              </a:extLst>
            </p:cNvPr>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874;p51">
            <a:extLst>
              <a:ext uri="{FF2B5EF4-FFF2-40B4-BE49-F238E27FC236}">
                <a16:creationId xmlns:a16="http://schemas.microsoft.com/office/drawing/2014/main" id="{FE974456-EE3A-7610-4E3C-5906E1435352}"/>
              </a:ext>
            </a:extLst>
          </p:cNvPr>
          <p:cNvGrpSpPr/>
          <p:nvPr/>
        </p:nvGrpSpPr>
        <p:grpSpPr>
          <a:xfrm>
            <a:off x="5429254" y="678886"/>
            <a:ext cx="2067791" cy="4319142"/>
            <a:chOff x="495250" y="2658425"/>
            <a:chExt cx="795050" cy="1509675"/>
          </a:xfrm>
        </p:grpSpPr>
        <p:sp>
          <p:nvSpPr>
            <p:cNvPr id="10" name="Google Shape;1875;p51">
              <a:extLst>
                <a:ext uri="{FF2B5EF4-FFF2-40B4-BE49-F238E27FC236}">
                  <a16:creationId xmlns:a16="http://schemas.microsoft.com/office/drawing/2014/main" id="{B92B4860-C028-03F8-B656-CCCFCAC9C885}"/>
                </a:ext>
              </a:extLst>
            </p:cNvPr>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6;p51">
              <a:extLst>
                <a:ext uri="{FF2B5EF4-FFF2-40B4-BE49-F238E27FC236}">
                  <a16:creationId xmlns:a16="http://schemas.microsoft.com/office/drawing/2014/main" id="{2FA95A06-C46E-FC11-FEB3-58928643044F}"/>
                </a:ext>
              </a:extLst>
            </p:cNvPr>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9850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Graphical user interface, application&#10;&#10;Description automatically generated">
            <a:extLst>
              <a:ext uri="{FF2B5EF4-FFF2-40B4-BE49-F238E27FC236}">
                <a16:creationId xmlns:a16="http://schemas.microsoft.com/office/drawing/2014/main" id="{619F3094-CCE9-58C6-FE2C-0C6230A933DE}"/>
              </a:ext>
            </a:extLst>
          </p:cNvPr>
          <p:cNvPicPr>
            <a:picLocks noChangeAspect="1"/>
          </p:cNvPicPr>
          <p:nvPr/>
        </p:nvPicPr>
        <p:blipFill>
          <a:blip r:embed="rId2"/>
          <a:stretch>
            <a:fillRect/>
          </a:stretch>
        </p:blipFill>
        <p:spPr>
          <a:xfrm>
            <a:off x="5536831" y="787199"/>
            <a:ext cx="1851660" cy="4114800"/>
          </a:xfrm>
          <a:prstGeom prst="rect">
            <a:avLst/>
          </a:prstGeom>
        </p:spPr>
      </p:pic>
      <p:pic>
        <p:nvPicPr>
          <p:cNvPr id="16" name="Picture 11" descr="Graphical user interface, text, application&#10;&#10;Description automatically generated">
            <a:extLst>
              <a:ext uri="{FF2B5EF4-FFF2-40B4-BE49-F238E27FC236}">
                <a16:creationId xmlns:a16="http://schemas.microsoft.com/office/drawing/2014/main" id="{1F8E0B23-D03D-9771-FB8B-54774D7A3160}"/>
              </a:ext>
            </a:extLst>
          </p:cNvPr>
          <p:cNvPicPr>
            <a:picLocks noChangeAspect="1"/>
          </p:cNvPicPr>
          <p:nvPr/>
        </p:nvPicPr>
        <p:blipFill>
          <a:blip r:embed="rId3"/>
          <a:stretch>
            <a:fillRect/>
          </a:stretch>
        </p:blipFill>
        <p:spPr>
          <a:xfrm>
            <a:off x="3121199" y="765683"/>
            <a:ext cx="1851660" cy="4114800"/>
          </a:xfrm>
          <a:prstGeom prst="rect">
            <a:avLst/>
          </a:prstGeom>
        </p:spPr>
      </p:pic>
      <p:pic>
        <p:nvPicPr>
          <p:cNvPr id="15" name="Picture 10" descr="Graphical user interface, application&#10;&#10;Description automatically generated">
            <a:extLst>
              <a:ext uri="{FF2B5EF4-FFF2-40B4-BE49-F238E27FC236}">
                <a16:creationId xmlns:a16="http://schemas.microsoft.com/office/drawing/2014/main" id="{A7F2FDE5-8EF7-3B64-DDF0-9608E184BA8D}"/>
              </a:ext>
            </a:extLst>
          </p:cNvPr>
          <p:cNvPicPr>
            <a:picLocks noChangeAspect="1"/>
          </p:cNvPicPr>
          <p:nvPr/>
        </p:nvPicPr>
        <p:blipFill>
          <a:blip r:embed="rId4"/>
          <a:stretch>
            <a:fillRect/>
          </a:stretch>
        </p:blipFill>
        <p:spPr>
          <a:xfrm>
            <a:off x="727079" y="781057"/>
            <a:ext cx="1851660" cy="4114800"/>
          </a:xfrm>
          <a:prstGeom prst="rect">
            <a:avLst/>
          </a:prstGeom>
        </p:spPr>
      </p:pic>
      <p:grpSp>
        <p:nvGrpSpPr>
          <p:cNvPr id="3" name="Google Shape;1874;p51">
            <a:extLst>
              <a:ext uri="{FF2B5EF4-FFF2-40B4-BE49-F238E27FC236}">
                <a16:creationId xmlns:a16="http://schemas.microsoft.com/office/drawing/2014/main" id="{A52A9AA1-18CD-DB98-7C02-C3787AB8B4F3}"/>
              </a:ext>
            </a:extLst>
          </p:cNvPr>
          <p:cNvGrpSpPr/>
          <p:nvPr/>
        </p:nvGrpSpPr>
        <p:grpSpPr>
          <a:xfrm>
            <a:off x="613061" y="678886"/>
            <a:ext cx="2067791" cy="4319142"/>
            <a:chOff x="495250" y="2658425"/>
            <a:chExt cx="795050" cy="1509675"/>
          </a:xfrm>
        </p:grpSpPr>
        <p:sp>
          <p:nvSpPr>
            <p:cNvPr id="4" name="Google Shape;1875;p51">
              <a:extLst>
                <a:ext uri="{FF2B5EF4-FFF2-40B4-BE49-F238E27FC236}">
                  <a16:creationId xmlns:a16="http://schemas.microsoft.com/office/drawing/2014/main" id="{DD03236A-CC45-476D-2B00-A816C13BE9A8}"/>
                </a:ext>
              </a:extLst>
            </p:cNvPr>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76;p51">
              <a:extLst>
                <a:ext uri="{FF2B5EF4-FFF2-40B4-BE49-F238E27FC236}">
                  <a16:creationId xmlns:a16="http://schemas.microsoft.com/office/drawing/2014/main" id="{AAE65E26-4741-07E7-6A6E-7EFFD4110FDA}"/>
                </a:ext>
              </a:extLst>
            </p:cNvPr>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874;p51">
            <a:extLst>
              <a:ext uri="{FF2B5EF4-FFF2-40B4-BE49-F238E27FC236}">
                <a16:creationId xmlns:a16="http://schemas.microsoft.com/office/drawing/2014/main" id="{4AA57DE4-7B63-02D6-F85C-00E74B1367B2}"/>
              </a:ext>
            </a:extLst>
          </p:cNvPr>
          <p:cNvGrpSpPr/>
          <p:nvPr/>
        </p:nvGrpSpPr>
        <p:grpSpPr>
          <a:xfrm>
            <a:off x="3012902" y="660923"/>
            <a:ext cx="2067791" cy="4319142"/>
            <a:chOff x="495250" y="2658425"/>
            <a:chExt cx="795050" cy="1509675"/>
          </a:xfrm>
        </p:grpSpPr>
        <p:sp>
          <p:nvSpPr>
            <p:cNvPr id="7" name="Google Shape;1875;p51">
              <a:extLst>
                <a:ext uri="{FF2B5EF4-FFF2-40B4-BE49-F238E27FC236}">
                  <a16:creationId xmlns:a16="http://schemas.microsoft.com/office/drawing/2014/main" id="{410136C7-9714-C256-DA83-2B5C94CC20FE}"/>
                </a:ext>
              </a:extLst>
            </p:cNvPr>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6;p51">
              <a:extLst>
                <a:ext uri="{FF2B5EF4-FFF2-40B4-BE49-F238E27FC236}">
                  <a16:creationId xmlns:a16="http://schemas.microsoft.com/office/drawing/2014/main" id="{D21646F0-F7DA-D2E6-D6B5-258A2D0A2874}"/>
                </a:ext>
              </a:extLst>
            </p:cNvPr>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874;p51">
            <a:extLst>
              <a:ext uri="{FF2B5EF4-FFF2-40B4-BE49-F238E27FC236}">
                <a16:creationId xmlns:a16="http://schemas.microsoft.com/office/drawing/2014/main" id="{FE974456-EE3A-7610-4E3C-5906E1435352}"/>
              </a:ext>
            </a:extLst>
          </p:cNvPr>
          <p:cNvGrpSpPr/>
          <p:nvPr/>
        </p:nvGrpSpPr>
        <p:grpSpPr>
          <a:xfrm>
            <a:off x="5429254" y="678886"/>
            <a:ext cx="2067791" cy="4319142"/>
            <a:chOff x="495250" y="2658425"/>
            <a:chExt cx="795050" cy="1509675"/>
          </a:xfrm>
        </p:grpSpPr>
        <p:sp>
          <p:nvSpPr>
            <p:cNvPr id="10" name="Google Shape;1875;p51">
              <a:extLst>
                <a:ext uri="{FF2B5EF4-FFF2-40B4-BE49-F238E27FC236}">
                  <a16:creationId xmlns:a16="http://schemas.microsoft.com/office/drawing/2014/main" id="{B92B4860-C028-03F8-B656-CCCFCAC9C885}"/>
                </a:ext>
              </a:extLst>
            </p:cNvPr>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6;p51">
              <a:extLst>
                <a:ext uri="{FF2B5EF4-FFF2-40B4-BE49-F238E27FC236}">
                  <a16:creationId xmlns:a16="http://schemas.microsoft.com/office/drawing/2014/main" id="{2FA95A06-C46E-FC11-FEB3-58928643044F}"/>
                </a:ext>
              </a:extLst>
            </p:cNvPr>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11691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3" name="Rectangle 2">
            <a:extLst>
              <a:ext uri="{FF2B5EF4-FFF2-40B4-BE49-F238E27FC236}">
                <a16:creationId xmlns:a16="http://schemas.microsoft.com/office/drawing/2014/main" id="{54C8230A-8B89-DD45-20D4-00F048CA85AE}"/>
              </a:ext>
            </a:extLst>
          </p:cNvPr>
          <p:cNvSpPr/>
          <p:nvPr/>
        </p:nvSpPr>
        <p:spPr>
          <a:xfrm>
            <a:off x="446809" y="1886103"/>
            <a:ext cx="1267691" cy="1563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7">
            <a:extLst>
              <a:ext uri="{FF2B5EF4-FFF2-40B4-BE49-F238E27FC236}">
                <a16:creationId xmlns:a16="http://schemas.microsoft.com/office/drawing/2014/main" id="{C4DF0CDA-DC2C-B024-9CE0-880762426F77}"/>
              </a:ext>
            </a:extLst>
          </p:cNvPr>
          <p:cNvPicPr>
            <a:picLocks noChangeAspect="1"/>
          </p:cNvPicPr>
          <p:nvPr/>
        </p:nvPicPr>
        <p:blipFill>
          <a:blip r:embed="rId3"/>
          <a:stretch>
            <a:fillRect/>
          </a:stretch>
        </p:blipFill>
        <p:spPr>
          <a:xfrm>
            <a:off x="4572000" y="1674721"/>
            <a:ext cx="4516702" cy="832888"/>
          </a:xfrm>
          <a:prstGeom prst="rect">
            <a:avLst/>
          </a:prstGeom>
        </p:spPr>
      </p:pic>
      <p:sp>
        <p:nvSpPr>
          <p:cNvPr id="1718" name="Google Shape;1718;p50"/>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Hyperparameters used</a:t>
            </a:r>
            <a:endParaRPr spc="180" dirty="0"/>
          </a:p>
        </p:txBody>
      </p:sp>
      <p:sp>
        <p:nvSpPr>
          <p:cNvPr id="1721" name="Google Shape;1721;p50"/>
          <p:cNvSpPr txBox="1">
            <a:spLocks noGrp="1"/>
          </p:cNvSpPr>
          <p:nvPr>
            <p:ph type="title" idx="4"/>
          </p:nvPr>
        </p:nvSpPr>
        <p:spPr>
          <a:xfrm>
            <a:off x="1436434" y="1354503"/>
            <a:ext cx="2518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Activation function</a:t>
            </a:r>
            <a:endParaRPr dirty="0"/>
          </a:p>
        </p:txBody>
      </p:sp>
      <p:sp>
        <p:nvSpPr>
          <p:cNvPr id="1722" name="Google Shape;1722;p50"/>
          <p:cNvSpPr txBox="1">
            <a:spLocks noGrp="1"/>
          </p:cNvSpPr>
          <p:nvPr>
            <p:ph type="title" idx="5"/>
          </p:nvPr>
        </p:nvSpPr>
        <p:spPr>
          <a:xfrm>
            <a:off x="1338088" y="1880153"/>
            <a:ext cx="3618375" cy="313925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latin typeface="Bitter"/>
                <a:ea typeface="Bitter"/>
                <a:cs typeface="Bitter"/>
                <a:sym typeface="Bitter"/>
              </a:rPr>
              <a:t>Mathematical function applied to introduce nonlinearity into the network.</a:t>
            </a:r>
            <a:br>
              <a:rPr lang="en-US" dirty="0">
                <a:latin typeface="Bitter"/>
                <a:ea typeface="Bitter"/>
                <a:cs typeface="Bitter"/>
                <a:sym typeface="Bitter"/>
              </a:rPr>
            </a:br>
            <a:br>
              <a:rPr lang="en-US" dirty="0">
                <a:latin typeface="Bitter"/>
                <a:ea typeface="Bitter"/>
                <a:cs typeface="Bitter"/>
                <a:sym typeface="Bitter"/>
              </a:rPr>
            </a:br>
            <a:r>
              <a:rPr lang="en-US" dirty="0">
                <a:latin typeface="Bitter"/>
                <a:ea typeface="Bitter"/>
                <a:cs typeface="Bitter"/>
                <a:sym typeface="Bitter"/>
              </a:rPr>
              <a:t>RELU - Used in </a:t>
            </a:r>
            <a:r>
              <a:rPr lang="en-US" dirty="0" err="1">
                <a:latin typeface="Bitter"/>
                <a:ea typeface="Bitter"/>
                <a:cs typeface="Bitter"/>
                <a:sym typeface="Bitter"/>
              </a:rPr>
              <a:t>MobileNet</a:t>
            </a:r>
            <a:r>
              <a:rPr lang="en-US" dirty="0">
                <a:latin typeface="Bitter"/>
                <a:ea typeface="Bitter"/>
                <a:cs typeface="Bitter"/>
                <a:sym typeface="Bitter"/>
              </a:rPr>
              <a:t> SSD V2</a:t>
            </a:r>
            <a:br>
              <a:rPr lang="en-US" dirty="0">
                <a:latin typeface="Bitter"/>
                <a:ea typeface="Bitter"/>
                <a:cs typeface="Bitter"/>
                <a:sym typeface="Bitter"/>
              </a:rPr>
            </a:br>
            <a:br>
              <a:rPr lang="en-US" dirty="0">
                <a:latin typeface="Bitter"/>
                <a:ea typeface="Bitter"/>
                <a:cs typeface="Bitter"/>
                <a:sym typeface="Bitter"/>
              </a:rPr>
            </a:br>
            <a:r>
              <a:rPr lang="en-US" dirty="0">
                <a:latin typeface="Bitter"/>
                <a:ea typeface="Bitter"/>
                <a:cs typeface="Bitter"/>
                <a:sym typeface="Bitter"/>
              </a:rPr>
              <a:t>SILU - Used in YOLOv7</a:t>
            </a:r>
            <a:br>
              <a:rPr lang="en-US" dirty="0">
                <a:latin typeface="Bitter"/>
                <a:ea typeface="Bitter"/>
                <a:cs typeface="Bitter"/>
                <a:sym typeface="Bitter"/>
              </a:rPr>
            </a:br>
            <a:br>
              <a:rPr lang="en-US" dirty="0">
                <a:latin typeface="Bitter"/>
                <a:ea typeface="Bitter"/>
                <a:cs typeface="Bitter"/>
                <a:sym typeface="Bitter"/>
              </a:rPr>
            </a:br>
            <a:endParaRPr lang="en-US" dirty="0">
              <a:latin typeface="Bitter"/>
              <a:ea typeface="Bitter"/>
              <a:cs typeface="Bitter"/>
              <a:sym typeface="Bitter"/>
            </a:endParaRPr>
          </a:p>
        </p:txBody>
      </p:sp>
      <p:sp>
        <p:nvSpPr>
          <p:cNvPr id="2" name="Google Shape;470;p31">
            <a:extLst>
              <a:ext uri="{FF2B5EF4-FFF2-40B4-BE49-F238E27FC236}">
                <a16:creationId xmlns:a16="http://schemas.microsoft.com/office/drawing/2014/main" id="{193E8CCE-1FBB-9212-C89C-64A88C701B17}"/>
              </a:ext>
            </a:extLst>
          </p:cNvPr>
          <p:cNvSpPr txBox="1">
            <a:spLocks/>
          </p:cNvSpPr>
          <p:nvPr/>
        </p:nvSpPr>
        <p:spPr>
          <a:xfrm>
            <a:off x="621590" y="1350875"/>
            <a:ext cx="827100" cy="5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000"/>
              <a:buFont typeface="Bebas Neue"/>
              <a:buNone/>
              <a:defRPr sz="2500" b="1" i="0" u="none" strike="noStrike" cap="none">
                <a:solidFill>
                  <a:schemeClr val="accent4"/>
                </a:solidFill>
                <a:latin typeface="Bebas Neue"/>
                <a:ea typeface="Bebas Neue"/>
                <a:cs typeface="Bebas Neue"/>
                <a:sym typeface="Bebas Neue"/>
              </a:defRPr>
            </a:lvl1pPr>
            <a:lvl2pPr marR="0" lvl="1"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9pPr>
          </a:lstStyle>
          <a:p>
            <a:pPr algn="r"/>
            <a:r>
              <a:rPr lang="en" dirty="0"/>
              <a:t>01</a:t>
            </a:r>
          </a:p>
        </p:txBody>
      </p:sp>
      <p:pic>
        <p:nvPicPr>
          <p:cNvPr id="16" name="Picture 6" descr="Text, letter&#10;&#10;Description automatically generated">
            <a:extLst>
              <a:ext uri="{FF2B5EF4-FFF2-40B4-BE49-F238E27FC236}">
                <a16:creationId xmlns:a16="http://schemas.microsoft.com/office/drawing/2014/main" id="{130FC4D5-55AA-872A-464C-059A68FC43B6}"/>
              </a:ext>
            </a:extLst>
          </p:cNvPr>
          <p:cNvPicPr>
            <a:picLocks noChangeAspect="1"/>
          </p:cNvPicPr>
          <p:nvPr/>
        </p:nvPicPr>
        <p:blipFill>
          <a:blip r:embed="rId4"/>
          <a:stretch>
            <a:fillRect/>
          </a:stretch>
        </p:blipFill>
        <p:spPr>
          <a:xfrm>
            <a:off x="4956463" y="2864368"/>
            <a:ext cx="4185125" cy="1215012"/>
          </a:xfrm>
          <a:prstGeom prst="rect">
            <a:avLst/>
          </a:prstGeom>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713" name="Google Shape;1713;p49"/>
          <p:cNvSpPr/>
          <p:nvPr/>
        </p:nvSpPr>
        <p:spPr>
          <a:xfrm>
            <a:off x="5439298" y="4361972"/>
            <a:ext cx="5490405" cy="512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21;p50">
            <a:extLst>
              <a:ext uri="{FF2B5EF4-FFF2-40B4-BE49-F238E27FC236}">
                <a16:creationId xmlns:a16="http://schemas.microsoft.com/office/drawing/2014/main" id="{E361E035-F397-BC1D-1D55-7356CBF02D0A}"/>
              </a:ext>
            </a:extLst>
          </p:cNvPr>
          <p:cNvSpPr txBox="1">
            <a:spLocks/>
          </p:cNvSpPr>
          <p:nvPr/>
        </p:nvSpPr>
        <p:spPr>
          <a:xfrm>
            <a:off x="1375223" y="125028"/>
            <a:ext cx="2518800" cy="531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sp>
        <p:nvSpPr>
          <p:cNvPr id="7" name="Google Shape;1722;p50">
            <a:extLst>
              <a:ext uri="{FF2B5EF4-FFF2-40B4-BE49-F238E27FC236}">
                <a16:creationId xmlns:a16="http://schemas.microsoft.com/office/drawing/2014/main" id="{07874E0B-4BC3-1C2B-828C-F64F49E01E7D}"/>
              </a:ext>
            </a:extLst>
          </p:cNvPr>
          <p:cNvSpPr txBox="1">
            <a:spLocks/>
          </p:cNvSpPr>
          <p:nvPr/>
        </p:nvSpPr>
        <p:spPr>
          <a:xfrm>
            <a:off x="1375172" y="580428"/>
            <a:ext cx="4904678" cy="31392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r>
              <a:rPr lang="en-US" dirty="0">
                <a:latin typeface="Bitter" panose="020B0604020202020204" charset="0"/>
                <a:ea typeface="+mn-lt"/>
                <a:cs typeface="+mn-lt"/>
              </a:rPr>
              <a:t>Number of training examples utilized in one iteration of the algorithm.</a:t>
            </a:r>
          </a:p>
          <a:p>
            <a:pPr marL="285750" indent="-285750">
              <a:buFont typeface="Wingdings" panose="05000000000000000000" pitchFamily="2" charset="2"/>
              <a:buChar char="Ø"/>
            </a:pPr>
            <a:r>
              <a:rPr lang="en-US" dirty="0">
                <a:latin typeface="Bitter" panose="020B0604020202020204" charset="0"/>
              </a:rPr>
              <a:t>Batch Size: 64 (</a:t>
            </a:r>
            <a:r>
              <a:rPr lang="en-US" dirty="0" err="1">
                <a:latin typeface="Bitter" panose="020B0604020202020204" charset="0"/>
              </a:rPr>
              <a:t>MobileNet</a:t>
            </a:r>
            <a:r>
              <a:rPr lang="en-US" dirty="0">
                <a:latin typeface="Bitter" panose="020B0604020202020204" charset="0"/>
              </a:rPr>
              <a:t> SSD v2) and  12 (YOLO V7)</a:t>
            </a:r>
          </a:p>
          <a:p>
            <a:pPr marL="285750" indent="-285750">
              <a:buFont typeface="Wingdings" panose="05000000000000000000" pitchFamily="2" charset="2"/>
              <a:buChar char="Ø"/>
            </a:pPr>
            <a:endParaRPr lang="en-US" dirty="0">
              <a:latin typeface="Bitter" panose="020B0604020202020204" charset="0"/>
            </a:endParaRPr>
          </a:p>
          <a:p>
            <a:br>
              <a:rPr lang="en-US" dirty="0">
                <a:latin typeface="Bitter"/>
                <a:ea typeface="Bitter"/>
                <a:cs typeface="Bitter"/>
                <a:sym typeface="Bitter"/>
              </a:rPr>
            </a:br>
            <a:br>
              <a:rPr lang="en-US" dirty="0">
                <a:latin typeface="Bitter"/>
                <a:ea typeface="Bitter"/>
                <a:cs typeface="Bitter"/>
                <a:sym typeface="Bitter"/>
              </a:rPr>
            </a:br>
            <a:endParaRPr lang="en-US" dirty="0">
              <a:latin typeface="Bitter"/>
              <a:ea typeface="Bitter"/>
              <a:cs typeface="Bitter"/>
              <a:sym typeface="Bitter"/>
            </a:endParaRPr>
          </a:p>
        </p:txBody>
      </p:sp>
      <p:sp>
        <p:nvSpPr>
          <p:cNvPr id="8" name="Google Shape;470;p31">
            <a:extLst>
              <a:ext uri="{FF2B5EF4-FFF2-40B4-BE49-F238E27FC236}">
                <a16:creationId xmlns:a16="http://schemas.microsoft.com/office/drawing/2014/main" id="{A9CF20D2-FD93-AED1-EC3D-71FCF4E593D4}"/>
              </a:ext>
            </a:extLst>
          </p:cNvPr>
          <p:cNvSpPr txBox="1">
            <a:spLocks/>
          </p:cNvSpPr>
          <p:nvPr/>
        </p:nvSpPr>
        <p:spPr>
          <a:xfrm>
            <a:off x="560379" y="121400"/>
            <a:ext cx="827100" cy="5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000"/>
              <a:buFont typeface="Bebas Neue"/>
              <a:buNone/>
              <a:defRPr sz="2500" b="1" i="0" u="none" strike="noStrike" cap="none">
                <a:solidFill>
                  <a:schemeClr val="accent4"/>
                </a:solidFill>
                <a:latin typeface="Bebas Neue"/>
                <a:ea typeface="Bebas Neue"/>
                <a:cs typeface="Bebas Neue"/>
                <a:sym typeface="Bebas Neue"/>
              </a:defRPr>
            </a:lvl1pPr>
            <a:lvl2pPr marR="0" lvl="1"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9pPr>
          </a:lstStyle>
          <a:p>
            <a:pPr algn="r"/>
            <a:r>
              <a:rPr lang="en" dirty="0"/>
              <a:t>02</a:t>
            </a:r>
          </a:p>
        </p:txBody>
      </p:sp>
      <p:sp>
        <p:nvSpPr>
          <p:cNvPr id="9" name="Google Shape;470;p31">
            <a:extLst>
              <a:ext uri="{FF2B5EF4-FFF2-40B4-BE49-F238E27FC236}">
                <a16:creationId xmlns:a16="http://schemas.microsoft.com/office/drawing/2014/main" id="{0915EB60-4001-73B6-71AE-AD72A47D07CD}"/>
              </a:ext>
            </a:extLst>
          </p:cNvPr>
          <p:cNvSpPr txBox="1">
            <a:spLocks/>
          </p:cNvSpPr>
          <p:nvPr/>
        </p:nvSpPr>
        <p:spPr>
          <a:xfrm>
            <a:off x="1398495" y="316832"/>
            <a:ext cx="2374826" cy="5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000"/>
              <a:buFont typeface="Bebas Neue"/>
              <a:buNone/>
              <a:defRPr sz="2500" b="1" i="0" u="none" strike="noStrike" cap="none">
                <a:solidFill>
                  <a:schemeClr val="accent4"/>
                </a:solidFill>
                <a:latin typeface="Bebas Neue"/>
                <a:ea typeface="Bebas Neue"/>
                <a:cs typeface="Bebas Neue"/>
                <a:sym typeface="Bebas Neue"/>
              </a:defRPr>
            </a:lvl1pPr>
            <a:lvl2pPr marR="0" lvl="1"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9pPr>
          </a:lstStyle>
          <a:p>
            <a:r>
              <a:rPr lang="en-US" dirty="0"/>
              <a:t>Batch size</a:t>
            </a:r>
          </a:p>
          <a:p>
            <a:pPr algn="r"/>
            <a:endParaRPr lang="en" dirty="0"/>
          </a:p>
        </p:txBody>
      </p:sp>
      <p:sp>
        <p:nvSpPr>
          <p:cNvPr id="10" name="Google Shape;1722;p50">
            <a:extLst>
              <a:ext uri="{FF2B5EF4-FFF2-40B4-BE49-F238E27FC236}">
                <a16:creationId xmlns:a16="http://schemas.microsoft.com/office/drawing/2014/main" id="{439A48B8-DB1F-0088-888F-FF8F5F150C8E}"/>
              </a:ext>
            </a:extLst>
          </p:cNvPr>
          <p:cNvSpPr txBox="1">
            <a:spLocks/>
          </p:cNvSpPr>
          <p:nvPr/>
        </p:nvSpPr>
        <p:spPr>
          <a:xfrm>
            <a:off x="1367798" y="2153139"/>
            <a:ext cx="2613300" cy="31392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l" rtl="0" eaLnBrk="1" latinLnBrk="0" hangingPunct="1">
              <a:spcBef>
                <a:spcPts val="576"/>
              </a:spcBef>
              <a:spcAft>
                <a:spcPts val="600"/>
              </a:spcAft>
              <a:buClr>
                <a:schemeClr val="accent1"/>
              </a:buClr>
              <a:buSzPct val="115000"/>
              <a:buFont typeface="Wingdings" panose="05000000000000000000" pitchFamily="2" charset="2"/>
              <a:buChar char="Ø"/>
            </a:pPr>
            <a:r>
              <a:rPr lang="en-US" kern="1200" dirty="0">
                <a:solidFill>
                  <a:srgbClr val="262626"/>
                </a:solidFill>
                <a:effectLst/>
                <a:latin typeface="Bitter" panose="020B0604020202020204" charset="0"/>
                <a:ea typeface="+mn-ea"/>
                <a:cs typeface="+mn-cs"/>
              </a:rPr>
              <a:t>YOLOv7 640x640.</a:t>
            </a:r>
            <a:endParaRPr lang="en-US" dirty="0">
              <a:effectLst/>
              <a:latin typeface="Bitter" panose="020B0604020202020204" charset="0"/>
            </a:endParaRPr>
          </a:p>
          <a:p>
            <a:pPr marL="285750" indent="-285750">
              <a:buSzPct val="114999"/>
              <a:buFont typeface="Wingdings" panose="05000000000000000000" pitchFamily="2" charset="2"/>
              <a:buChar char="Ø"/>
            </a:pPr>
            <a:r>
              <a:rPr lang="en-US" dirty="0">
                <a:latin typeface="Bitter" panose="020B0604020202020204" charset="0"/>
              </a:rPr>
              <a:t>MobileNet-SSDv2 320x320</a:t>
            </a:r>
            <a:r>
              <a:rPr lang="en-US" dirty="0"/>
              <a:t>.</a:t>
            </a:r>
          </a:p>
          <a:p>
            <a:pPr>
              <a:buSzPct val="114999"/>
            </a:pPr>
            <a:endParaRPr lang="en-US" dirty="0"/>
          </a:p>
          <a:p>
            <a:br>
              <a:rPr lang="en-US" dirty="0">
                <a:latin typeface="Bitter"/>
                <a:ea typeface="Bitter"/>
                <a:cs typeface="Bitter"/>
                <a:sym typeface="Bitter"/>
              </a:rPr>
            </a:br>
            <a:br>
              <a:rPr lang="en-US" dirty="0">
                <a:latin typeface="Bitter"/>
                <a:ea typeface="Bitter"/>
                <a:cs typeface="Bitter"/>
                <a:sym typeface="Bitter"/>
              </a:rPr>
            </a:br>
            <a:endParaRPr lang="en-US" dirty="0">
              <a:latin typeface="Bitter"/>
              <a:ea typeface="Bitter"/>
              <a:cs typeface="Bitter"/>
              <a:sym typeface="Bitter"/>
            </a:endParaRPr>
          </a:p>
        </p:txBody>
      </p:sp>
      <p:sp>
        <p:nvSpPr>
          <p:cNvPr id="11" name="Google Shape;470;p31">
            <a:extLst>
              <a:ext uri="{FF2B5EF4-FFF2-40B4-BE49-F238E27FC236}">
                <a16:creationId xmlns:a16="http://schemas.microsoft.com/office/drawing/2014/main" id="{19B94F69-97C6-4C82-FAB2-F2EED86ADE16}"/>
              </a:ext>
            </a:extLst>
          </p:cNvPr>
          <p:cNvSpPr txBox="1">
            <a:spLocks/>
          </p:cNvSpPr>
          <p:nvPr/>
        </p:nvSpPr>
        <p:spPr>
          <a:xfrm>
            <a:off x="553004" y="1694111"/>
            <a:ext cx="827100" cy="5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000"/>
              <a:buFont typeface="Bebas Neue"/>
              <a:buNone/>
              <a:defRPr sz="2500" b="1" i="0" u="none" strike="noStrike" cap="none">
                <a:solidFill>
                  <a:schemeClr val="accent4"/>
                </a:solidFill>
                <a:latin typeface="Bebas Neue"/>
                <a:ea typeface="Bebas Neue"/>
                <a:cs typeface="Bebas Neue"/>
                <a:sym typeface="Bebas Neue"/>
              </a:defRPr>
            </a:lvl1pPr>
            <a:lvl2pPr marR="0" lvl="1"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9pPr>
          </a:lstStyle>
          <a:p>
            <a:pPr algn="r"/>
            <a:r>
              <a:rPr lang="en" dirty="0"/>
              <a:t>03</a:t>
            </a:r>
          </a:p>
        </p:txBody>
      </p:sp>
      <p:sp>
        <p:nvSpPr>
          <p:cNvPr id="12" name="Google Shape;470;p31">
            <a:extLst>
              <a:ext uri="{FF2B5EF4-FFF2-40B4-BE49-F238E27FC236}">
                <a16:creationId xmlns:a16="http://schemas.microsoft.com/office/drawing/2014/main" id="{10F9BB77-56E6-C7E6-B9C3-80A053066E22}"/>
              </a:ext>
            </a:extLst>
          </p:cNvPr>
          <p:cNvSpPr txBox="1">
            <a:spLocks/>
          </p:cNvSpPr>
          <p:nvPr/>
        </p:nvSpPr>
        <p:spPr>
          <a:xfrm>
            <a:off x="1391120" y="1889543"/>
            <a:ext cx="2374826" cy="5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000"/>
              <a:buFont typeface="Bebas Neue"/>
              <a:buNone/>
              <a:defRPr sz="2500" b="1" i="0" u="none" strike="noStrike" cap="none">
                <a:solidFill>
                  <a:schemeClr val="accent4"/>
                </a:solidFill>
                <a:latin typeface="Bebas Neue"/>
                <a:ea typeface="Bebas Neue"/>
                <a:cs typeface="Bebas Neue"/>
                <a:sym typeface="Bebas Neue"/>
              </a:defRPr>
            </a:lvl1pPr>
            <a:lvl2pPr marR="0" lvl="1"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9pPr>
          </a:lstStyle>
          <a:p>
            <a:r>
              <a:rPr lang="en-US" dirty="0"/>
              <a:t>Input size</a:t>
            </a:r>
          </a:p>
          <a:p>
            <a:pPr algn="r"/>
            <a:endParaRPr lang="en" dirty="0"/>
          </a:p>
        </p:txBody>
      </p:sp>
      <p:sp>
        <p:nvSpPr>
          <p:cNvPr id="13" name="Google Shape;1722;p50">
            <a:extLst>
              <a:ext uri="{FF2B5EF4-FFF2-40B4-BE49-F238E27FC236}">
                <a16:creationId xmlns:a16="http://schemas.microsoft.com/office/drawing/2014/main" id="{6864A4FA-79F0-5F44-D60C-29CC80E8F434}"/>
              </a:ext>
            </a:extLst>
          </p:cNvPr>
          <p:cNvSpPr txBox="1">
            <a:spLocks/>
          </p:cNvSpPr>
          <p:nvPr/>
        </p:nvSpPr>
        <p:spPr>
          <a:xfrm>
            <a:off x="1360190" y="3620302"/>
            <a:ext cx="3996065" cy="31392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r>
              <a:rPr lang="en-US" dirty="0">
                <a:latin typeface="Bitter" panose="020B0604020202020204" charset="0"/>
                <a:ea typeface="+mn-lt"/>
                <a:cs typeface="+mn-lt"/>
              </a:rPr>
              <a:t>It is algorithms that determines the step size at which the model updates its weights during training.</a:t>
            </a:r>
          </a:p>
          <a:p>
            <a:pPr marL="285750" indent="-285750">
              <a:buFont typeface="Wingdings" panose="05000000000000000000" pitchFamily="2" charset="2"/>
              <a:buChar char="Ø"/>
            </a:pPr>
            <a:endParaRPr lang="en-US" dirty="0">
              <a:latin typeface="Bitter" panose="020B0604020202020204" charset="0"/>
              <a:ea typeface="+mn-lt"/>
              <a:cs typeface="+mn-lt"/>
            </a:endParaRPr>
          </a:p>
          <a:p>
            <a:pPr>
              <a:buSzPct val="114999"/>
            </a:pPr>
            <a:r>
              <a:rPr lang="en-US" dirty="0">
                <a:latin typeface="Bitter" panose="020B0604020202020204" charset="0"/>
              </a:rPr>
              <a:t>        </a:t>
            </a:r>
            <a:r>
              <a:rPr lang="en-US" dirty="0" err="1">
                <a:latin typeface="Bitter" panose="020B0604020202020204" charset="0"/>
              </a:rPr>
              <a:t>MobilNet</a:t>
            </a:r>
            <a:r>
              <a:rPr lang="en-US" dirty="0">
                <a:latin typeface="Bitter" panose="020B0604020202020204" charset="0"/>
              </a:rPr>
              <a:t>-SSD - </a:t>
            </a:r>
          </a:p>
          <a:p>
            <a:pPr>
              <a:buSzPct val="114999"/>
            </a:pPr>
            <a:r>
              <a:rPr lang="en-US" dirty="0">
                <a:latin typeface="Bitter" panose="020B0604020202020204" charset="0"/>
              </a:rPr>
              <a:t>        YOLOv7 - </a:t>
            </a:r>
          </a:p>
          <a:p>
            <a:br>
              <a:rPr lang="en-US" dirty="0">
                <a:latin typeface="Bitter"/>
                <a:ea typeface="Bitter"/>
                <a:cs typeface="Bitter"/>
                <a:sym typeface="Bitter"/>
              </a:rPr>
            </a:br>
            <a:br>
              <a:rPr lang="en-US" dirty="0">
                <a:latin typeface="Bitter"/>
                <a:ea typeface="Bitter"/>
                <a:cs typeface="Bitter"/>
                <a:sym typeface="Bitter"/>
              </a:rPr>
            </a:br>
            <a:endParaRPr lang="en-US" dirty="0">
              <a:latin typeface="Bitter"/>
              <a:ea typeface="Bitter"/>
              <a:cs typeface="Bitter"/>
              <a:sym typeface="Bitter"/>
            </a:endParaRPr>
          </a:p>
        </p:txBody>
      </p:sp>
      <p:sp>
        <p:nvSpPr>
          <p:cNvPr id="14" name="Google Shape;470;p31">
            <a:extLst>
              <a:ext uri="{FF2B5EF4-FFF2-40B4-BE49-F238E27FC236}">
                <a16:creationId xmlns:a16="http://schemas.microsoft.com/office/drawing/2014/main" id="{C200B55F-C647-7EAD-1B38-1024200D972A}"/>
              </a:ext>
            </a:extLst>
          </p:cNvPr>
          <p:cNvSpPr txBox="1">
            <a:spLocks/>
          </p:cNvSpPr>
          <p:nvPr/>
        </p:nvSpPr>
        <p:spPr>
          <a:xfrm>
            <a:off x="545397" y="3161274"/>
            <a:ext cx="827100" cy="5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000"/>
              <a:buFont typeface="Bebas Neue"/>
              <a:buNone/>
              <a:defRPr sz="2500" b="1" i="0" u="none" strike="noStrike" cap="none">
                <a:solidFill>
                  <a:schemeClr val="accent4"/>
                </a:solidFill>
                <a:latin typeface="Bebas Neue"/>
                <a:ea typeface="Bebas Neue"/>
                <a:cs typeface="Bebas Neue"/>
                <a:sym typeface="Bebas Neue"/>
              </a:defRPr>
            </a:lvl1pPr>
            <a:lvl2pPr marR="0" lvl="1"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9pPr>
          </a:lstStyle>
          <a:p>
            <a:pPr algn="r"/>
            <a:r>
              <a:rPr lang="en" dirty="0"/>
              <a:t>04</a:t>
            </a:r>
          </a:p>
        </p:txBody>
      </p:sp>
      <p:sp>
        <p:nvSpPr>
          <p:cNvPr id="15" name="Google Shape;470;p31">
            <a:extLst>
              <a:ext uri="{FF2B5EF4-FFF2-40B4-BE49-F238E27FC236}">
                <a16:creationId xmlns:a16="http://schemas.microsoft.com/office/drawing/2014/main" id="{0339A8DE-DFA7-45FF-366A-C0166A239DC4}"/>
              </a:ext>
            </a:extLst>
          </p:cNvPr>
          <p:cNvSpPr txBox="1">
            <a:spLocks/>
          </p:cNvSpPr>
          <p:nvPr/>
        </p:nvSpPr>
        <p:spPr>
          <a:xfrm>
            <a:off x="1383513" y="3356706"/>
            <a:ext cx="2374826" cy="5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000"/>
              <a:buFont typeface="Bebas Neue"/>
              <a:buNone/>
              <a:defRPr sz="2500" b="1" i="0" u="none" strike="noStrike" cap="none">
                <a:solidFill>
                  <a:schemeClr val="accent4"/>
                </a:solidFill>
                <a:latin typeface="Bebas Neue"/>
                <a:ea typeface="Bebas Neue"/>
                <a:cs typeface="Bebas Neue"/>
                <a:sym typeface="Bebas Neue"/>
              </a:defRPr>
            </a:lvl1pPr>
            <a:lvl2pPr marR="0" lvl="1"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2000"/>
              <a:buFont typeface="Bebas Neue"/>
              <a:buNone/>
              <a:defRPr sz="2000" b="1" i="0" u="none" strike="noStrike" cap="none">
                <a:solidFill>
                  <a:schemeClr val="accent4"/>
                </a:solidFill>
                <a:latin typeface="Bebas Neue"/>
                <a:ea typeface="Bebas Neue"/>
                <a:cs typeface="Bebas Neue"/>
                <a:sym typeface="Bebas Neue"/>
              </a:defRPr>
            </a:lvl9pPr>
          </a:lstStyle>
          <a:p>
            <a:r>
              <a:rPr lang="en-US" dirty="0"/>
              <a:t>Learning rate</a:t>
            </a:r>
          </a:p>
          <a:p>
            <a:pPr algn="r"/>
            <a:endParaRPr lang="en" dirty="0"/>
          </a:p>
        </p:txBody>
      </p:sp>
      <p:pic>
        <p:nvPicPr>
          <p:cNvPr id="3" name="Picture 2">
            <a:extLst>
              <a:ext uri="{FF2B5EF4-FFF2-40B4-BE49-F238E27FC236}">
                <a16:creationId xmlns:a16="http://schemas.microsoft.com/office/drawing/2014/main" id="{9C37FE89-5CD1-F43D-14F6-A116AC912DB2}"/>
              </a:ext>
            </a:extLst>
          </p:cNvPr>
          <p:cNvPicPr>
            <a:picLocks noChangeAspect="1"/>
          </p:cNvPicPr>
          <p:nvPr/>
        </p:nvPicPr>
        <p:blipFill>
          <a:blip r:embed="rId3"/>
          <a:srcRect/>
          <a:stretch/>
        </p:blipFill>
        <p:spPr>
          <a:xfrm>
            <a:off x="5937551" y="1262434"/>
            <a:ext cx="2984396" cy="2984396"/>
          </a:xfrm>
          <a:prstGeom prst="rect">
            <a:avLst/>
          </a:prstGeom>
        </p:spPr>
      </p:pic>
    </p:spTree>
    <p:extLst>
      <p:ext uri="{BB962C8B-B14F-4D97-AF65-F5344CB8AC3E}">
        <p14:creationId xmlns:p14="http://schemas.microsoft.com/office/powerpoint/2010/main" val="305060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3" name="Google Shape;573;p33"/>
          <p:cNvSpPr txBox="1">
            <a:spLocks noGrp="1"/>
          </p:cNvSpPr>
          <p:nvPr>
            <p:ph type="title" idx="2"/>
          </p:nvPr>
        </p:nvSpPr>
        <p:spPr>
          <a:xfrm>
            <a:off x="2216076" y="1394850"/>
            <a:ext cx="6221200" cy="190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“Preserving Historical Monuments Integrity and enhancing Tourism Experience with Machine Learning”</a:t>
            </a:r>
            <a:endParaRPr dirty="0"/>
          </a:p>
        </p:txBody>
      </p:sp>
      <p:pic>
        <p:nvPicPr>
          <p:cNvPr id="2" name="Picture 1">
            <a:extLst>
              <a:ext uri="{FF2B5EF4-FFF2-40B4-BE49-F238E27FC236}">
                <a16:creationId xmlns:a16="http://schemas.microsoft.com/office/drawing/2014/main" id="{7260C979-8B71-4EB6-BBA2-2294009FEB28}"/>
              </a:ext>
            </a:extLst>
          </p:cNvPr>
          <p:cNvPicPr>
            <a:picLocks noChangeAspect="1"/>
          </p:cNvPicPr>
          <p:nvPr/>
        </p:nvPicPr>
        <p:blipFill>
          <a:blip r:embed="rId3"/>
          <a:stretch>
            <a:fillRect/>
          </a:stretch>
        </p:blipFill>
        <p:spPr>
          <a:xfrm>
            <a:off x="-4784571" y="1950729"/>
            <a:ext cx="7245482" cy="2944277"/>
          </a:xfrm>
          <a:prstGeom prst="rect">
            <a:avLst/>
          </a:prstGeom>
        </p:spPr>
      </p:pic>
      <p:sp>
        <p:nvSpPr>
          <p:cNvPr id="4" name="Google Shape;496;p32">
            <a:extLst>
              <a:ext uri="{FF2B5EF4-FFF2-40B4-BE49-F238E27FC236}">
                <a16:creationId xmlns:a16="http://schemas.microsoft.com/office/drawing/2014/main" id="{C3E20F43-3DE9-65DA-29B3-7E646D8C7E47}"/>
              </a:ext>
            </a:extLst>
          </p:cNvPr>
          <p:cNvSpPr/>
          <p:nvPr/>
        </p:nvSpPr>
        <p:spPr>
          <a:xfrm>
            <a:off x="-6256785" y="4804761"/>
            <a:ext cx="8749115" cy="138464"/>
          </a:xfrm>
          <a:custGeom>
            <a:avLst/>
            <a:gdLst/>
            <a:ahLst/>
            <a:cxnLst/>
            <a:rect l="l" t="t" r="r" b="b"/>
            <a:pathLst>
              <a:path w="145770" h="2775" extrusionOk="0">
                <a:moveTo>
                  <a:pt x="1" y="1"/>
                </a:moveTo>
                <a:lnTo>
                  <a:pt x="1" y="2775"/>
                </a:lnTo>
                <a:lnTo>
                  <a:pt x="145769" y="2775"/>
                </a:lnTo>
                <a:lnTo>
                  <a:pt x="145769" y="1"/>
                </a:ln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54"/>
          <p:cNvSpPr txBox="1">
            <a:spLocks noGrp="1"/>
          </p:cNvSpPr>
          <p:nvPr>
            <p:ph type="title"/>
          </p:nvPr>
        </p:nvSpPr>
        <p:spPr>
          <a:xfrm>
            <a:off x="621590" y="30689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pc="180" dirty="0"/>
              <a:t>Limitations and Future enhancement</a:t>
            </a:r>
          </a:p>
        </p:txBody>
      </p:sp>
      <p:sp>
        <p:nvSpPr>
          <p:cNvPr id="2061" name="Google Shape;2061;p54"/>
          <p:cNvSpPr txBox="1">
            <a:spLocks noGrp="1"/>
          </p:cNvSpPr>
          <p:nvPr>
            <p:ph type="subTitle" idx="3"/>
          </p:nvPr>
        </p:nvSpPr>
        <p:spPr>
          <a:xfrm>
            <a:off x="621590" y="3612118"/>
            <a:ext cx="5218101" cy="1015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US" dirty="0">
                <a:solidFill>
                  <a:schemeClr val="accent1"/>
                </a:solidFill>
                <a:uFill>
                  <a:noFill/>
                </a:uFill>
              </a:rPr>
              <a:t>Training model on additional dataset of different monuments.</a:t>
            </a:r>
          </a:p>
          <a:p>
            <a:pPr marL="457200" lvl="0" indent="-292100" algn="l" rtl="0">
              <a:spcBef>
                <a:spcPts val="0"/>
              </a:spcBef>
              <a:spcAft>
                <a:spcPts val="0"/>
              </a:spcAft>
              <a:buSzPts val="1000"/>
              <a:buChar char="■"/>
            </a:pPr>
            <a:r>
              <a:rPr lang="en-US" dirty="0">
                <a:solidFill>
                  <a:schemeClr val="accent1"/>
                </a:solidFill>
                <a:uFill>
                  <a:noFill/>
                </a:uFill>
              </a:rPr>
              <a:t>Expanding training dataset on different lighting and weather conditions.</a:t>
            </a:r>
          </a:p>
          <a:p>
            <a:pPr marL="457200" lvl="0" indent="-292100" algn="l" rtl="0">
              <a:spcBef>
                <a:spcPts val="0"/>
              </a:spcBef>
              <a:spcAft>
                <a:spcPts val="0"/>
              </a:spcAft>
              <a:buSzPts val="1000"/>
              <a:buChar char="■"/>
            </a:pPr>
            <a:r>
              <a:rPr lang="en-US" dirty="0">
                <a:solidFill>
                  <a:schemeClr val="accent1"/>
                </a:solidFill>
                <a:uFill>
                  <a:noFill/>
                </a:uFill>
              </a:rPr>
              <a:t>Improving the detection and recognition accuracy.</a:t>
            </a:r>
          </a:p>
        </p:txBody>
      </p:sp>
      <p:sp>
        <p:nvSpPr>
          <p:cNvPr id="2063" name="Google Shape;2063;p54"/>
          <p:cNvSpPr txBox="1">
            <a:spLocks noGrp="1"/>
          </p:cNvSpPr>
          <p:nvPr>
            <p:ph type="title" idx="2"/>
          </p:nvPr>
        </p:nvSpPr>
        <p:spPr>
          <a:xfrm>
            <a:off x="722925" y="1127692"/>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Limitations</a:t>
            </a:r>
            <a:endParaRPr dirty="0"/>
          </a:p>
        </p:txBody>
      </p:sp>
      <p:sp>
        <p:nvSpPr>
          <p:cNvPr id="2064" name="Google Shape;2064;p54"/>
          <p:cNvSpPr txBox="1">
            <a:spLocks noGrp="1"/>
          </p:cNvSpPr>
          <p:nvPr>
            <p:ph type="title" idx="4"/>
          </p:nvPr>
        </p:nvSpPr>
        <p:spPr>
          <a:xfrm>
            <a:off x="621590" y="3109793"/>
            <a:ext cx="22131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Enhancement</a:t>
            </a:r>
            <a:endParaRPr dirty="0"/>
          </a:p>
        </p:txBody>
      </p:sp>
      <p:sp>
        <p:nvSpPr>
          <p:cNvPr id="6" name="Google Shape;2061;p54">
            <a:extLst>
              <a:ext uri="{FF2B5EF4-FFF2-40B4-BE49-F238E27FC236}">
                <a16:creationId xmlns:a16="http://schemas.microsoft.com/office/drawing/2014/main" id="{5277064D-FF89-5540-4FD0-C3CED5558674}"/>
              </a:ext>
            </a:extLst>
          </p:cNvPr>
          <p:cNvSpPr txBox="1">
            <a:spLocks/>
          </p:cNvSpPr>
          <p:nvPr/>
        </p:nvSpPr>
        <p:spPr>
          <a:xfrm>
            <a:off x="713276" y="1630017"/>
            <a:ext cx="5562833" cy="101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4"/>
              </a:buClr>
              <a:buSzPts val="1000"/>
              <a:buFont typeface="Bitter"/>
              <a:buChar char="■"/>
              <a:defRPr sz="1400" b="0" i="0" u="none" strike="noStrike" cap="none">
                <a:solidFill>
                  <a:schemeClr val="dk1"/>
                </a:solidFill>
                <a:latin typeface="Bitter"/>
                <a:ea typeface="Bitter"/>
                <a:cs typeface="Bitter"/>
                <a:sym typeface="Bitter"/>
              </a:defRPr>
            </a:lvl1pPr>
            <a:lvl2pPr marL="914400" marR="0" lvl="1" indent="-317500" algn="l" rtl="0">
              <a:lnSpc>
                <a:spcPct val="100000"/>
              </a:lnSpc>
              <a:spcBef>
                <a:spcPts val="0"/>
              </a:spcBef>
              <a:spcAft>
                <a:spcPts val="0"/>
              </a:spcAft>
              <a:buClr>
                <a:schemeClr val="dk2"/>
              </a:buClr>
              <a:buSzPts val="1400"/>
              <a:buFont typeface="Bitter"/>
              <a:buChar char="○"/>
              <a:defRPr sz="1400" b="0" i="0" u="none" strike="noStrike" cap="none">
                <a:solidFill>
                  <a:schemeClr val="dk2"/>
                </a:solidFill>
                <a:latin typeface="Bitter"/>
                <a:ea typeface="Bitter"/>
                <a:cs typeface="Bitter"/>
                <a:sym typeface="Bitter"/>
              </a:defRPr>
            </a:lvl2pPr>
            <a:lvl3pPr marL="1371600" marR="0" lvl="2" indent="-317500" algn="l" rtl="0">
              <a:lnSpc>
                <a:spcPct val="100000"/>
              </a:lnSpc>
              <a:spcBef>
                <a:spcPts val="0"/>
              </a:spcBef>
              <a:spcAft>
                <a:spcPts val="0"/>
              </a:spcAft>
              <a:buClr>
                <a:schemeClr val="dk2"/>
              </a:buClr>
              <a:buSzPts val="1400"/>
              <a:buFont typeface="Bitter"/>
              <a:buChar char="■"/>
              <a:defRPr sz="1400" b="0" i="0" u="none" strike="noStrike" cap="none">
                <a:solidFill>
                  <a:schemeClr val="dk2"/>
                </a:solidFill>
                <a:latin typeface="Bitter"/>
                <a:ea typeface="Bitter"/>
                <a:cs typeface="Bitter"/>
                <a:sym typeface="Bitter"/>
              </a:defRPr>
            </a:lvl3pPr>
            <a:lvl4pPr marL="1828800" marR="0" lvl="3" indent="-317500" algn="l" rtl="0">
              <a:lnSpc>
                <a:spcPct val="100000"/>
              </a:lnSpc>
              <a:spcBef>
                <a:spcPts val="0"/>
              </a:spcBef>
              <a:spcAft>
                <a:spcPts val="0"/>
              </a:spcAft>
              <a:buClr>
                <a:schemeClr val="dk2"/>
              </a:buClr>
              <a:buSzPts val="1400"/>
              <a:buFont typeface="Bitter"/>
              <a:buChar char="●"/>
              <a:defRPr sz="1400" b="0" i="0" u="none" strike="noStrike" cap="none">
                <a:solidFill>
                  <a:schemeClr val="dk2"/>
                </a:solidFill>
                <a:latin typeface="Bitter"/>
                <a:ea typeface="Bitter"/>
                <a:cs typeface="Bitter"/>
                <a:sym typeface="Bitter"/>
              </a:defRPr>
            </a:lvl4pPr>
            <a:lvl5pPr marL="2286000" marR="0" lvl="4" indent="-317500" algn="l" rtl="0">
              <a:lnSpc>
                <a:spcPct val="100000"/>
              </a:lnSpc>
              <a:spcBef>
                <a:spcPts val="0"/>
              </a:spcBef>
              <a:spcAft>
                <a:spcPts val="0"/>
              </a:spcAft>
              <a:buClr>
                <a:schemeClr val="dk2"/>
              </a:buClr>
              <a:buSzPts val="1400"/>
              <a:buFont typeface="Bitter"/>
              <a:buChar char="○"/>
              <a:defRPr sz="1400" b="0" i="0" u="none" strike="noStrike" cap="none">
                <a:solidFill>
                  <a:schemeClr val="dk2"/>
                </a:solidFill>
                <a:latin typeface="Bitter"/>
                <a:ea typeface="Bitter"/>
                <a:cs typeface="Bitter"/>
                <a:sym typeface="Bitter"/>
              </a:defRPr>
            </a:lvl5pPr>
            <a:lvl6pPr marL="2743200" marR="0" lvl="5" indent="-317500" algn="l" rtl="0">
              <a:lnSpc>
                <a:spcPct val="100000"/>
              </a:lnSpc>
              <a:spcBef>
                <a:spcPts val="0"/>
              </a:spcBef>
              <a:spcAft>
                <a:spcPts val="0"/>
              </a:spcAft>
              <a:buClr>
                <a:schemeClr val="dk2"/>
              </a:buClr>
              <a:buSzPts val="1400"/>
              <a:buFont typeface="Bitter"/>
              <a:buChar char="■"/>
              <a:defRPr sz="1400" b="0" i="0" u="none" strike="noStrike" cap="none">
                <a:solidFill>
                  <a:schemeClr val="dk2"/>
                </a:solidFill>
                <a:latin typeface="Bitter"/>
                <a:ea typeface="Bitter"/>
                <a:cs typeface="Bitter"/>
                <a:sym typeface="Bitter"/>
              </a:defRPr>
            </a:lvl6pPr>
            <a:lvl7pPr marL="3200400" marR="0" lvl="6" indent="-317500" algn="l" rtl="0">
              <a:lnSpc>
                <a:spcPct val="100000"/>
              </a:lnSpc>
              <a:spcBef>
                <a:spcPts val="0"/>
              </a:spcBef>
              <a:spcAft>
                <a:spcPts val="0"/>
              </a:spcAft>
              <a:buClr>
                <a:schemeClr val="dk2"/>
              </a:buClr>
              <a:buSzPts val="1400"/>
              <a:buFont typeface="Bitter"/>
              <a:buChar char="●"/>
              <a:defRPr sz="1400" b="0" i="0" u="none" strike="noStrike" cap="none">
                <a:solidFill>
                  <a:schemeClr val="dk2"/>
                </a:solidFill>
                <a:latin typeface="Bitter"/>
                <a:ea typeface="Bitter"/>
                <a:cs typeface="Bitter"/>
                <a:sym typeface="Bitter"/>
              </a:defRPr>
            </a:lvl7pPr>
            <a:lvl8pPr marL="3657600" marR="0" lvl="7" indent="-317500" algn="l" rtl="0">
              <a:lnSpc>
                <a:spcPct val="100000"/>
              </a:lnSpc>
              <a:spcBef>
                <a:spcPts val="0"/>
              </a:spcBef>
              <a:spcAft>
                <a:spcPts val="0"/>
              </a:spcAft>
              <a:buClr>
                <a:schemeClr val="dk2"/>
              </a:buClr>
              <a:buSzPts val="1400"/>
              <a:buFont typeface="Bitter"/>
              <a:buChar char="○"/>
              <a:defRPr sz="1400" b="0" i="0" u="none" strike="noStrike" cap="none">
                <a:solidFill>
                  <a:schemeClr val="dk2"/>
                </a:solidFill>
                <a:latin typeface="Bitter"/>
                <a:ea typeface="Bitter"/>
                <a:cs typeface="Bitter"/>
                <a:sym typeface="Bitter"/>
              </a:defRPr>
            </a:lvl8pPr>
            <a:lvl9pPr marL="4114800" marR="0" lvl="8" indent="-317500" algn="l" rtl="0">
              <a:lnSpc>
                <a:spcPct val="100000"/>
              </a:lnSpc>
              <a:spcBef>
                <a:spcPts val="0"/>
              </a:spcBef>
              <a:spcAft>
                <a:spcPts val="0"/>
              </a:spcAft>
              <a:buClr>
                <a:schemeClr val="dk2"/>
              </a:buClr>
              <a:buSzPts val="1400"/>
              <a:buFont typeface="Bitter"/>
              <a:buChar char="■"/>
              <a:defRPr sz="1400" b="0" i="0" u="none" strike="noStrike" cap="none">
                <a:solidFill>
                  <a:schemeClr val="dk2"/>
                </a:solidFill>
                <a:latin typeface="Bitter"/>
                <a:ea typeface="Bitter"/>
                <a:cs typeface="Bitter"/>
                <a:sym typeface="Bitter"/>
              </a:defRPr>
            </a:lvl9pPr>
          </a:lstStyle>
          <a:p>
            <a:pPr indent="-292100"/>
            <a:r>
              <a:rPr lang="en-US" dirty="0">
                <a:solidFill>
                  <a:schemeClr val="accent1"/>
                </a:solidFill>
                <a:uFill>
                  <a:noFill/>
                </a:uFill>
              </a:rPr>
              <a:t>Training model on additional dataset of different monuments.</a:t>
            </a:r>
          </a:p>
          <a:p>
            <a:pPr indent="-292100"/>
            <a:r>
              <a:rPr lang="en-US" dirty="0">
                <a:solidFill>
                  <a:schemeClr val="accent1"/>
                </a:solidFill>
                <a:uFill>
                  <a:noFill/>
                </a:uFill>
              </a:rPr>
              <a:t>Expanding training dataset on different lighting and weather conditions.</a:t>
            </a:r>
          </a:p>
          <a:p>
            <a:pPr indent="-292100"/>
            <a:r>
              <a:rPr lang="en-US" dirty="0">
                <a:solidFill>
                  <a:schemeClr val="accent1"/>
                </a:solidFill>
                <a:uFill>
                  <a:noFill/>
                </a:uFill>
              </a:rPr>
              <a:t>Improving the detection and recognition accuracy.</a:t>
            </a:r>
          </a:p>
        </p:txBody>
      </p:sp>
      <p:pic>
        <p:nvPicPr>
          <p:cNvPr id="3" name="Picture 2">
            <a:extLst>
              <a:ext uri="{FF2B5EF4-FFF2-40B4-BE49-F238E27FC236}">
                <a16:creationId xmlns:a16="http://schemas.microsoft.com/office/drawing/2014/main" id="{39FAE200-C184-1226-352C-DF8EA82D48DC}"/>
              </a:ext>
            </a:extLst>
          </p:cNvPr>
          <p:cNvPicPr>
            <a:picLocks noChangeAspect="1"/>
          </p:cNvPicPr>
          <p:nvPr/>
        </p:nvPicPr>
        <p:blipFill>
          <a:blip r:embed="rId3"/>
          <a:stretch>
            <a:fillRect/>
          </a:stretch>
        </p:blipFill>
        <p:spPr>
          <a:xfrm>
            <a:off x="6413156" y="1108641"/>
            <a:ext cx="2017568" cy="2017568"/>
          </a:xfrm>
          <a:prstGeom prst="rect">
            <a:avLst/>
          </a:prstGeom>
        </p:spPr>
      </p:pic>
      <p:pic>
        <p:nvPicPr>
          <p:cNvPr id="5" name="Picture 4">
            <a:extLst>
              <a:ext uri="{FF2B5EF4-FFF2-40B4-BE49-F238E27FC236}">
                <a16:creationId xmlns:a16="http://schemas.microsoft.com/office/drawing/2014/main" id="{304CB75A-ADC9-B5E9-B8F4-F625F506BC7E}"/>
              </a:ext>
            </a:extLst>
          </p:cNvPr>
          <p:cNvPicPr>
            <a:picLocks noChangeAspect="1"/>
          </p:cNvPicPr>
          <p:nvPr/>
        </p:nvPicPr>
        <p:blipFill>
          <a:blip r:embed="rId4"/>
          <a:stretch>
            <a:fillRect/>
          </a:stretch>
        </p:blipFill>
        <p:spPr>
          <a:xfrm>
            <a:off x="6276109" y="3147542"/>
            <a:ext cx="2089889" cy="2089889"/>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752" name="Google Shape;752;p34"/>
          <p:cNvSpPr txBox="1">
            <a:spLocks noGrp="1"/>
          </p:cNvSpPr>
          <p:nvPr>
            <p:ph type="title"/>
          </p:nvPr>
        </p:nvSpPr>
        <p:spPr>
          <a:xfrm>
            <a:off x="804593" y="1900196"/>
            <a:ext cx="4553700" cy="1677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Requirements</a:t>
            </a:r>
            <a:endParaRPr spc="180" dirty="0"/>
          </a:p>
        </p:txBody>
      </p:sp>
      <p:sp>
        <p:nvSpPr>
          <p:cNvPr id="754" name="Google Shape;754;p34"/>
          <p:cNvSpPr txBox="1">
            <a:spLocks noGrp="1"/>
          </p:cNvSpPr>
          <p:nvPr>
            <p:ph type="title" idx="2"/>
          </p:nvPr>
        </p:nvSpPr>
        <p:spPr>
          <a:xfrm>
            <a:off x="779975" y="694800"/>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06</a:t>
            </a:r>
            <a:endParaRPr dirty="0">
              <a:latin typeface="Bitter Medium"/>
              <a:ea typeface="Bitter Medium"/>
              <a:cs typeface="Bitter Medium"/>
              <a:sym typeface="Bitter Medium"/>
            </a:endParaRPr>
          </a:p>
        </p:txBody>
      </p:sp>
      <p:sp>
        <p:nvSpPr>
          <p:cNvPr id="818" name="Google Shape;818;p34"/>
          <p:cNvSpPr/>
          <p:nvPr/>
        </p:nvSpPr>
        <p:spPr>
          <a:xfrm>
            <a:off x="3129600" y="4598858"/>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3" name="Picture 2">
            <a:extLst>
              <a:ext uri="{FF2B5EF4-FFF2-40B4-BE49-F238E27FC236}">
                <a16:creationId xmlns:a16="http://schemas.microsoft.com/office/drawing/2014/main" id="{113EAE19-3FF9-3C9D-9AE0-DD0A320DAF5B}"/>
              </a:ext>
            </a:extLst>
          </p:cNvPr>
          <p:cNvPicPr>
            <a:picLocks noChangeAspect="1"/>
          </p:cNvPicPr>
          <p:nvPr/>
        </p:nvPicPr>
        <p:blipFill>
          <a:blip r:embed="rId3"/>
          <a:stretch>
            <a:fillRect/>
          </a:stretch>
        </p:blipFill>
        <p:spPr>
          <a:xfrm>
            <a:off x="5769984" y="1848240"/>
            <a:ext cx="3418711" cy="3418711"/>
          </a:xfrm>
          <a:prstGeom prst="rect">
            <a:avLst/>
          </a:prstGeom>
        </p:spPr>
      </p:pic>
    </p:spTree>
    <p:extLst>
      <p:ext uri="{BB962C8B-B14F-4D97-AF65-F5344CB8AC3E}">
        <p14:creationId xmlns:p14="http://schemas.microsoft.com/office/powerpoint/2010/main" val="26124747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cxnSp>
        <p:nvCxnSpPr>
          <p:cNvPr id="1526" name="Google Shape;1526;p47"/>
          <p:cNvCxnSpPr/>
          <p:nvPr/>
        </p:nvCxnSpPr>
        <p:spPr>
          <a:xfrm>
            <a:off x="1854847" y="2548238"/>
            <a:ext cx="1457400" cy="0"/>
          </a:xfrm>
          <a:prstGeom prst="straightConnector1">
            <a:avLst/>
          </a:prstGeom>
          <a:noFill/>
          <a:ln w="19050" cap="flat" cmpd="sng">
            <a:solidFill>
              <a:schemeClr val="accent1"/>
            </a:solidFill>
            <a:prstDash val="solid"/>
            <a:round/>
            <a:headEnd type="none" w="med" len="med"/>
            <a:tailEnd type="none" w="med" len="med"/>
          </a:ln>
        </p:spPr>
      </p:cxnSp>
      <p:cxnSp>
        <p:nvCxnSpPr>
          <p:cNvPr id="1527" name="Google Shape;1527;p47"/>
          <p:cNvCxnSpPr/>
          <p:nvPr/>
        </p:nvCxnSpPr>
        <p:spPr>
          <a:xfrm>
            <a:off x="3843247" y="2548238"/>
            <a:ext cx="1457400" cy="0"/>
          </a:xfrm>
          <a:prstGeom prst="straightConnector1">
            <a:avLst/>
          </a:prstGeom>
          <a:noFill/>
          <a:ln w="19050" cap="flat" cmpd="sng">
            <a:solidFill>
              <a:schemeClr val="accent1"/>
            </a:solidFill>
            <a:prstDash val="solid"/>
            <a:round/>
            <a:headEnd type="none" w="med" len="med"/>
            <a:tailEnd type="none" w="med" len="med"/>
          </a:ln>
        </p:spPr>
      </p:cxnSp>
      <p:cxnSp>
        <p:nvCxnSpPr>
          <p:cNvPr id="1528" name="Google Shape;1528;p47"/>
          <p:cNvCxnSpPr/>
          <p:nvPr/>
        </p:nvCxnSpPr>
        <p:spPr>
          <a:xfrm>
            <a:off x="5831647" y="2548238"/>
            <a:ext cx="1457400" cy="0"/>
          </a:xfrm>
          <a:prstGeom prst="straightConnector1">
            <a:avLst/>
          </a:prstGeom>
          <a:noFill/>
          <a:ln w="19050" cap="flat" cmpd="sng">
            <a:solidFill>
              <a:schemeClr val="accent1"/>
            </a:solidFill>
            <a:prstDash val="solid"/>
            <a:round/>
            <a:headEnd type="none" w="med" len="med"/>
            <a:tailEnd type="none" w="med" len="med"/>
          </a:ln>
        </p:spPr>
      </p:cxnSp>
      <p:sp>
        <p:nvSpPr>
          <p:cNvPr id="1529" name="Google Shape;1529;p47"/>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Language and frameworks</a:t>
            </a:r>
            <a:endParaRPr spc="180" dirty="0"/>
          </a:p>
        </p:txBody>
      </p:sp>
      <p:grpSp>
        <p:nvGrpSpPr>
          <p:cNvPr id="1530" name="Google Shape;1530;p47"/>
          <p:cNvGrpSpPr/>
          <p:nvPr/>
        </p:nvGrpSpPr>
        <p:grpSpPr>
          <a:xfrm>
            <a:off x="1064496" y="1988738"/>
            <a:ext cx="1119000" cy="1119000"/>
            <a:chOff x="1763646" y="2122200"/>
            <a:chExt cx="1119000" cy="1119000"/>
          </a:xfrm>
        </p:grpSpPr>
        <p:sp>
          <p:nvSpPr>
            <p:cNvPr id="1531" name="Google Shape;1531;p47"/>
            <p:cNvSpPr/>
            <p:nvPr/>
          </p:nvSpPr>
          <p:spPr>
            <a:xfrm rot="-2700000">
              <a:off x="1927519" y="2286074"/>
              <a:ext cx="791252" cy="791252"/>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47"/>
          <p:cNvSpPr txBox="1"/>
          <p:nvPr/>
        </p:nvSpPr>
        <p:spPr>
          <a:xfrm>
            <a:off x="7556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PyThon</a:t>
            </a:r>
            <a:endParaRPr sz="2500" b="1" dirty="0">
              <a:solidFill>
                <a:srgbClr val="D19B75"/>
              </a:solidFill>
              <a:latin typeface="Bebas Neue"/>
              <a:ea typeface="Bebas Neue"/>
              <a:cs typeface="Bebas Neue"/>
              <a:sym typeface="Bebas Neue"/>
            </a:endParaRPr>
          </a:p>
        </p:txBody>
      </p:sp>
      <p:sp>
        <p:nvSpPr>
          <p:cNvPr id="1534" name="Google Shape;1534;p47"/>
          <p:cNvSpPr txBox="1"/>
          <p:nvPr/>
        </p:nvSpPr>
        <p:spPr>
          <a:xfrm>
            <a:off x="7556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High-level interpreted programming language</a:t>
            </a:r>
          </a:p>
        </p:txBody>
      </p:sp>
      <p:cxnSp>
        <p:nvCxnSpPr>
          <p:cNvPr id="1535" name="Google Shape;1535;p47"/>
          <p:cNvCxnSpPr/>
          <p:nvPr/>
        </p:nvCxnSpPr>
        <p:spPr>
          <a:xfrm>
            <a:off x="1624050" y="2923538"/>
            <a:ext cx="0" cy="358500"/>
          </a:xfrm>
          <a:prstGeom prst="straightConnector1">
            <a:avLst/>
          </a:prstGeom>
          <a:noFill/>
          <a:ln w="19050" cap="flat" cmpd="sng">
            <a:solidFill>
              <a:schemeClr val="accent2"/>
            </a:solidFill>
            <a:prstDash val="solid"/>
            <a:round/>
            <a:headEnd type="none" w="med" len="med"/>
            <a:tailEnd type="diamond" w="med" len="med"/>
          </a:ln>
        </p:spPr>
      </p:cxnSp>
      <p:grpSp>
        <p:nvGrpSpPr>
          <p:cNvPr id="1536" name="Google Shape;1536;p47"/>
          <p:cNvGrpSpPr/>
          <p:nvPr/>
        </p:nvGrpSpPr>
        <p:grpSpPr>
          <a:xfrm>
            <a:off x="3029796" y="1988738"/>
            <a:ext cx="1119000" cy="1119000"/>
            <a:chOff x="1763646" y="2122200"/>
            <a:chExt cx="1119000" cy="1119000"/>
          </a:xfrm>
        </p:grpSpPr>
        <p:sp>
          <p:nvSpPr>
            <p:cNvPr id="1537" name="Google Shape;1537;p47"/>
            <p:cNvSpPr/>
            <p:nvPr/>
          </p:nvSpPr>
          <p:spPr>
            <a:xfrm rot="-2700000">
              <a:off x="1927519" y="2286074"/>
              <a:ext cx="791252" cy="791252"/>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47"/>
          <p:cNvSpPr txBox="1"/>
          <p:nvPr/>
        </p:nvSpPr>
        <p:spPr>
          <a:xfrm>
            <a:off x="27209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Tensorflow</a:t>
            </a:r>
            <a:endParaRPr sz="2500" b="1" dirty="0">
              <a:solidFill>
                <a:srgbClr val="D19B75"/>
              </a:solidFill>
              <a:latin typeface="Bebas Neue"/>
              <a:ea typeface="Bebas Neue"/>
              <a:cs typeface="Bebas Neue"/>
              <a:sym typeface="Bebas Neue"/>
            </a:endParaRPr>
          </a:p>
        </p:txBody>
      </p:sp>
      <p:sp>
        <p:nvSpPr>
          <p:cNvPr id="1540" name="Google Shape;1540;p47"/>
          <p:cNvSpPr txBox="1"/>
          <p:nvPr/>
        </p:nvSpPr>
        <p:spPr>
          <a:xfrm>
            <a:off x="27209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Open-source software library by Google for ML</a:t>
            </a:r>
          </a:p>
          <a:p>
            <a:pPr marL="0" lvl="0" indent="0" algn="ctr" rtl="0">
              <a:spcBef>
                <a:spcPts val="0"/>
              </a:spcBef>
              <a:spcAft>
                <a:spcPts val="0"/>
              </a:spcAft>
              <a:buNone/>
            </a:pPr>
            <a:r>
              <a:rPr lang="en-US" dirty="0">
                <a:solidFill>
                  <a:srgbClr val="2E2345"/>
                </a:solidFill>
                <a:latin typeface="Bitter"/>
                <a:ea typeface="Bitter"/>
                <a:cs typeface="Bitter"/>
                <a:sym typeface="Bitter"/>
              </a:rPr>
              <a:t>used for training and inference of deep neural networks.</a:t>
            </a:r>
          </a:p>
        </p:txBody>
      </p:sp>
      <p:cxnSp>
        <p:nvCxnSpPr>
          <p:cNvPr id="1541" name="Google Shape;1541;p47"/>
          <p:cNvCxnSpPr/>
          <p:nvPr/>
        </p:nvCxnSpPr>
        <p:spPr>
          <a:xfrm>
            <a:off x="3589350" y="2923538"/>
            <a:ext cx="0" cy="358500"/>
          </a:xfrm>
          <a:prstGeom prst="straightConnector1">
            <a:avLst/>
          </a:prstGeom>
          <a:noFill/>
          <a:ln w="19050" cap="flat" cmpd="sng">
            <a:solidFill>
              <a:schemeClr val="accent3"/>
            </a:solidFill>
            <a:prstDash val="solid"/>
            <a:round/>
            <a:headEnd type="none" w="med" len="med"/>
            <a:tailEnd type="diamond" w="med" len="med"/>
          </a:ln>
        </p:spPr>
      </p:cxnSp>
      <p:grpSp>
        <p:nvGrpSpPr>
          <p:cNvPr id="1542" name="Google Shape;1542;p47"/>
          <p:cNvGrpSpPr/>
          <p:nvPr/>
        </p:nvGrpSpPr>
        <p:grpSpPr>
          <a:xfrm>
            <a:off x="5158969" y="2152612"/>
            <a:ext cx="791252" cy="791252"/>
            <a:chOff x="1927519" y="2286074"/>
            <a:chExt cx="791252" cy="791252"/>
          </a:xfrm>
        </p:grpSpPr>
        <p:sp>
          <p:nvSpPr>
            <p:cNvPr id="1543" name="Google Shape;1543;p47"/>
            <p:cNvSpPr/>
            <p:nvPr/>
          </p:nvSpPr>
          <p:spPr>
            <a:xfrm rot="-2700000">
              <a:off x="1927519" y="2286074"/>
              <a:ext cx="791252" cy="791252"/>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47"/>
          <p:cNvSpPr txBox="1"/>
          <p:nvPr/>
        </p:nvSpPr>
        <p:spPr>
          <a:xfrm>
            <a:off x="46862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Pytorch</a:t>
            </a:r>
            <a:endParaRPr sz="2500" b="1" dirty="0">
              <a:solidFill>
                <a:srgbClr val="D19B75"/>
              </a:solidFill>
              <a:latin typeface="Bebas Neue"/>
              <a:ea typeface="Bebas Neue"/>
              <a:cs typeface="Bebas Neue"/>
              <a:sym typeface="Bebas Neue"/>
            </a:endParaRPr>
          </a:p>
        </p:txBody>
      </p:sp>
      <p:sp>
        <p:nvSpPr>
          <p:cNvPr id="1546" name="Google Shape;1546;p47"/>
          <p:cNvSpPr txBox="1"/>
          <p:nvPr/>
        </p:nvSpPr>
        <p:spPr>
          <a:xfrm>
            <a:off x="46862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Open-source ML framework by Facebook used for computer vision and natural language processing.</a:t>
            </a:r>
          </a:p>
        </p:txBody>
      </p:sp>
      <p:cxnSp>
        <p:nvCxnSpPr>
          <p:cNvPr id="1547" name="Google Shape;1547;p47"/>
          <p:cNvCxnSpPr/>
          <p:nvPr/>
        </p:nvCxnSpPr>
        <p:spPr>
          <a:xfrm>
            <a:off x="5554600" y="2923538"/>
            <a:ext cx="0" cy="358500"/>
          </a:xfrm>
          <a:prstGeom prst="straightConnector1">
            <a:avLst/>
          </a:prstGeom>
          <a:noFill/>
          <a:ln w="19050" cap="flat" cmpd="sng">
            <a:solidFill>
              <a:schemeClr val="accent4"/>
            </a:solidFill>
            <a:prstDash val="solid"/>
            <a:round/>
            <a:headEnd type="none" w="med" len="med"/>
            <a:tailEnd type="diamond" w="med" len="med"/>
          </a:ln>
        </p:spPr>
      </p:cxnSp>
      <p:grpSp>
        <p:nvGrpSpPr>
          <p:cNvPr id="1548" name="Google Shape;1548;p47"/>
          <p:cNvGrpSpPr/>
          <p:nvPr/>
        </p:nvGrpSpPr>
        <p:grpSpPr>
          <a:xfrm>
            <a:off x="6960396" y="1988738"/>
            <a:ext cx="1119000" cy="1119000"/>
            <a:chOff x="1763646" y="2122200"/>
            <a:chExt cx="1119000" cy="1119000"/>
          </a:xfrm>
        </p:grpSpPr>
        <p:sp>
          <p:nvSpPr>
            <p:cNvPr id="1549" name="Google Shape;1549;p47"/>
            <p:cNvSpPr/>
            <p:nvPr/>
          </p:nvSpPr>
          <p:spPr>
            <a:xfrm rot="-2700000">
              <a:off x="1927519" y="2286074"/>
              <a:ext cx="791252" cy="79125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47"/>
          <p:cNvSpPr txBox="1"/>
          <p:nvPr/>
        </p:nvSpPr>
        <p:spPr>
          <a:xfrm>
            <a:off x="66515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Fast Api</a:t>
            </a:r>
            <a:endParaRPr sz="2500" b="1" dirty="0">
              <a:solidFill>
                <a:srgbClr val="D19B75"/>
              </a:solidFill>
              <a:latin typeface="Bebas Neue"/>
              <a:ea typeface="Bebas Neue"/>
              <a:cs typeface="Bebas Neue"/>
              <a:sym typeface="Bebas Neue"/>
            </a:endParaRPr>
          </a:p>
        </p:txBody>
      </p:sp>
      <p:sp>
        <p:nvSpPr>
          <p:cNvPr id="1552" name="Google Shape;1552;p47"/>
          <p:cNvSpPr txBox="1"/>
          <p:nvPr/>
        </p:nvSpPr>
        <p:spPr>
          <a:xfrm>
            <a:off x="66515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Modern, fast, web framework for building APIs </a:t>
            </a:r>
          </a:p>
        </p:txBody>
      </p:sp>
      <p:cxnSp>
        <p:nvCxnSpPr>
          <p:cNvPr id="1553" name="Google Shape;1553;p47"/>
          <p:cNvCxnSpPr/>
          <p:nvPr/>
        </p:nvCxnSpPr>
        <p:spPr>
          <a:xfrm>
            <a:off x="7519900" y="2923538"/>
            <a:ext cx="0" cy="358500"/>
          </a:xfrm>
          <a:prstGeom prst="straightConnector1">
            <a:avLst/>
          </a:prstGeom>
          <a:noFill/>
          <a:ln w="19050" cap="flat" cmpd="sng">
            <a:solidFill>
              <a:schemeClr val="accent5"/>
            </a:solidFill>
            <a:prstDash val="solid"/>
            <a:round/>
            <a:headEnd type="none" w="med" len="med"/>
            <a:tailEnd type="diamond" w="med" len="med"/>
          </a:ln>
        </p:spPr>
      </p:cxnSp>
      <p:grpSp>
        <p:nvGrpSpPr>
          <p:cNvPr id="1554" name="Google Shape;1554;p47"/>
          <p:cNvGrpSpPr/>
          <p:nvPr/>
        </p:nvGrpSpPr>
        <p:grpSpPr>
          <a:xfrm>
            <a:off x="5363185" y="2384309"/>
            <a:ext cx="382819" cy="310788"/>
            <a:chOff x="6083810" y="1547297"/>
            <a:chExt cx="382819" cy="310788"/>
          </a:xfrm>
        </p:grpSpPr>
        <p:sp>
          <p:nvSpPr>
            <p:cNvPr id="1555" name="Google Shape;1555;p47"/>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47"/>
          <p:cNvSpPr/>
          <p:nvPr/>
        </p:nvSpPr>
        <p:spPr>
          <a:xfrm>
            <a:off x="1452754" y="2384301"/>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4" name="Google Shape;1574;p47"/>
          <p:cNvGrpSpPr/>
          <p:nvPr/>
        </p:nvGrpSpPr>
        <p:grpSpPr>
          <a:xfrm>
            <a:off x="7348680" y="2387564"/>
            <a:ext cx="342457" cy="331422"/>
            <a:chOff x="1190625" y="319600"/>
            <a:chExt cx="5228350" cy="5059875"/>
          </a:xfrm>
        </p:grpSpPr>
        <p:sp>
          <p:nvSpPr>
            <p:cNvPr id="1575" name="Google Shape;1575;p47"/>
            <p:cNvSpPr/>
            <p:nvPr/>
          </p:nvSpPr>
          <p:spPr>
            <a:xfrm>
              <a:off x="1190625" y="675600"/>
              <a:ext cx="2545250" cy="4703875"/>
            </a:xfrm>
            <a:custGeom>
              <a:avLst/>
              <a:gdLst/>
              <a:ahLst/>
              <a:cxnLst/>
              <a:rect l="l" t="t" r="r" b="b"/>
              <a:pathLst>
                <a:path w="101810" h="188155" extrusionOk="0">
                  <a:moveTo>
                    <a:pt x="74605" y="54116"/>
                  </a:moveTo>
                  <a:lnTo>
                    <a:pt x="74605" y="59728"/>
                  </a:lnTo>
                  <a:lnTo>
                    <a:pt x="71909" y="59728"/>
                  </a:lnTo>
                  <a:cubicBezTo>
                    <a:pt x="68649" y="59728"/>
                    <a:pt x="66002" y="62375"/>
                    <a:pt x="66002" y="65635"/>
                  </a:cubicBezTo>
                  <a:lnTo>
                    <a:pt x="66002" y="68282"/>
                  </a:lnTo>
                  <a:lnTo>
                    <a:pt x="43184" y="68282"/>
                  </a:lnTo>
                  <a:lnTo>
                    <a:pt x="43184" y="65635"/>
                  </a:lnTo>
                  <a:cubicBezTo>
                    <a:pt x="43184" y="62375"/>
                    <a:pt x="40538" y="59728"/>
                    <a:pt x="37278" y="59728"/>
                  </a:cubicBezTo>
                  <a:lnTo>
                    <a:pt x="34582" y="59728"/>
                  </a:lnTo>
                  <a:lnTo>
                    <a:pt x="34582" y="54116"/>
                  </a:lnTo>
                  <a:close/>
                  <a:moveTo>
                    <a:pt x="65046" y="147886"/>
                  </a:moveTo>
                  <a:lnTo>
                    <a:pt x="65046" y="150607"/>
                  </a:lnTo>
                  <a:lnTo>
                    <a:pt x="44165" y="150607"/>
                  </a:lnTo>
                  <a:lnTo>
                    <a:pt x="44165" y="147886"/>
                  </a:lnTo>
                  <a:close/>
                  <a:moveTo>
                    <a:pt x="72644" y="156734"/>
                  </a:moveTo>
                  <a:lnTo>
                    <a:pt x="72644" y="160092"/>
                  </a:lnTo>
                  <a:lnTo>
                    <a:pt x="36543" y="160092"/>
                  </a:lnTo>
                  <a:lnTo>
                    <a:pt x="36543" y="156734"/>
                  </a:lnTo>
                  <a:close/>
                  <a:moveTo>
                    <a:pt x="67938" y="166219"/>
                  </a:moveTo>
                  <a:lnTo>
                    <a:pt x="70806" y="182027"/>
                  </a:lnTo>
                  <a:lnTo>
                    <a:pt x="38381" y="182027"/>
                  </a:lnTo>
                  <a:lnTo>
                    <a:pt x="41248" y="166219"/>
                  </a:lnTo>
                  <a:close/>
                  <a:moveTo>
                    <a:pt x="3064" y="0"/>
                  </a:moveTo>
                  <a:cubicBezTo>
                    <a:pt x="1372" y="0"/>
                    <a:pt x="0" y="1373"/>
                    <a:pt x="0" y="3064"/>
                  </a:cubicBezTo>
                  <a:cubicBezTo>
                    <a:pt x="0" y="4755"/>
                    <a:pt x="1372" y="6127"/>
                    <a:pt x="3064" y="6127"/>
                  </a:cubicBezTo>
                  <a:cubicBezTo>
                    <a:pt x="25440" y="6127"/>
                    <a:pt x="43626" y="24337"/>
                    <a:pt x="43626" y="46714"/>
                  </a:cubicBezTo>
                  <a:lnTo>
                    <a:pt x="43626" y="47988"/>
                  </a:lnTo>
                  <a:lnTo>
                    <a:pt x="33234" y="47988"/>
                  </a:lnTo>
                  <a:cubicBezTo>
                    <a:pt x="30587" y="47988"/>
                    <a:pt x="28455" y="50121"/>
                    <a:pt x="28455" y="52743"/>
                  </a:cubicBezTo>
                  <a:lnTo>
                    <a:pt x="28455" y="61076"/>
                  </a:lnTo>
                  <a:cubicBezTo>
                    <a:pt x="28455" y="63723"/>
                    <a:pt x="30587" y="65855"/>
                    <a:pt x="33234" y="65855"/>
                  </a:cubicBezTo>
                  <a:lnTo>
                    <a:pt x="37057" y="65855"/>
                  </a:lnTo>
                  <a:lnTo>
                    <a:pt x="37057" y="70659"/>
                  </a:lnTo>
                  <a:cubicBezTo>
                    <a:pt x="37057" y="72742"/>
                    <a:pt x="38748" y="74409"/>
                    <a:pt x="40807" y="74409"/>
                  </a:cubicBezTo>
                  <a:lnTo>
                    <a:pt x="43184" y="74409"/>
                  </a:lnTo>
                  <a:lnTo>
                    <a:pt x="43184" y="88575"/>
                  </a:lnTo>
                  <a:cubicBezTo>
                    <a:pt x="43184" y="90266"/>
                    <a:pt x="44557" y="91639"/>
                    <a:pt x="46248" y="91639"/>
                  </a:cubicBezTo>
                  <a:cubicBezTo>
                    <a:pt x="47939" y="91639"/>
                    <a:pt x="49312" y="90266"/>
                    <a:pt x="49312" y="88575"/>
                  </a:cubicBezTo>
                  <a:lnTo>
                    <a:pt x="49312" y="74409"/>
                  </a:lnTo>
                  <a:lnTo>
                    <a:pt x="59875" y="74409"/>
                  </a:lnTo>
                  <a:lnTo>
                    <a:pt x="59875" y="141759"/>
                  </a:lnTo>
                  <a:lnTo>
                    <a:pt x="49312" y="141759"/>
                  </a:lnTo>
                  <a:lnTo>
                    <a:pt x="49312" y="100829"/>
                  </a:lnTo>
                  <a:cubicBezTo>
                    <a:pt x="49312" y="99138"/>
                    <a:pt x="47939" y="97766"/>
                    <a:pt x="46248" y="97766"/>
                  </a:cubicBezTo>
                  <a:cubicBezTo>
                    <a:pt x="44557" y="97766"/>
                    <a:pt x="43184" y="99138"/>
                    <a:pt x="43184" y="100829"/>
                  </a:cubicBezTo>
                  <a:lnTo>
                    <a:pt x="43184" y="141759"/>
                  </a:lnTo>
                  <a:lnTo>
                    <a:pt x="42572" y="141759"/>
                  </a:lnTo>
                  <a:cubicBezTo>
                    <a:pt x="40072" y="141759"/>
                    <a:pt x="38038" y="143793"/>
                    <a:pt x="38038" y="146293"/>
                  </a:cubicBezTo>
                  <a:lnTo>
                    <a:pt x="38038" y="150607"/>
                  </a:lnTo>
                  <a:lnTo>
                    <a:pt x="35440" y="150607"/>
                  </a:lnTo>
                  <a:cubicBezTo>
                    <a:pt x="32670" y="150607"/>
                    <a:pt x="30415" y="152861"/>
                    <a:pt x="30415" y="155631"/>
                  </a:cubicBezTo>
                  <a:lnTo>
                    <a:pt x="30415" y="161194"/>
                  </a:lnTo>
                  <a:cubicBezTo>
                    <a:pt x="30415" y="163817"/>
                    <a:pt x="32450" y="165974"/>
                    <a:pt x="35023" y="166194"/>
                  </a:cubicBezTo>
                  <a:lnTo>
                    <a:pt x="31861" y="183571"/>
                  </a:lnTo>
                  <a:cubicBezTo>
                    <a:pt x="31665" y="184698"/>
                    <a:pt x="31959" y="185875"/>
                    <a:pt x="32719" y="186757"/>
                  </a:cubicBezTo>
                  <a:cubicBezTo>
                    <a:pt x="33454" y="187639"/>
                    <a:pt x="34533" y="188154"/>
                    <a:pt x="35685" y="188154"/>
                  </a:cubicBezTo>
                  <a:lnTo>
                    <a:pt x="73502" y="188154"/>
                  </a:lnTo>
                  <a:cubicBezTo>
                    <a:pt x="74654" y="188154"/>
                    <a:pt x="75732" y="187639"/>
                    <a:pt x="76492" y="186757"/>
                  </a:cubicBezTo>
                  <a:cubicBezTo>
                    <a:pt x="77227" y="185875"/>
                    <a:pt x="77521" y="184698"/>
                    <a:pt x="77325" y="183571"/>
                  </a:cubicBezTo>
                  <a:lnTo>
                    <a:pt x="74164" y="166194"/>
                  </a:lnTo>
                  <a:cubicBezTo>
                    <a:pt x="76737" y="165974"/>
                    <a:pt x="78771" y="163817"/>
                    <a:pt x="78771" y="161194"/>
                  </a:cubicBezTo>
                  <a:lnTo>
                    <a:pt x="78771" y="155631"/>
                  </a:lnTo>
                  <a:cubicBezTo>
                    <a:pt x="78771" y="152861"/>
                    <a:pt x="76516" y="150607"/>
                    <a:pt x="73747" y="150607"/>
                  </a:cubicBezTo>
                  <a:lnTo>
                    <a:pt x="71173" y="150607"/>
                  </a:lnTo>
                  <a:lnTo>
                    <a:pt x="71173" y="146293"/>
                  </a:lnTo>
                  <a:cubicBezTo>
                    <a:pt x="71173" y="143793"/>
                    <a:pt x="69115" y="141759"/>
                    <a:pt x="66615" y="141759"/>
                  </a:cubicBezTo>
                  <a:lnTo>
                    <a:pt x="66002" y="141759"/>
                  </a:lnTo>
                  <a:lnTo>
                    <a:pt x="66002" y="74409"/>
                  </a:lnTo>
                  <a:lnTo>
                    <a:pt x="68379" y="74409"/>
                  </a:lnTo>
                  <a:cubicBezTo>
                    <a:pt x="70438" y="74409"/>
                    <a:pt x="72129" y="72742"/>
                    <a:pt x="72129" y="70659"/>
                  </a:cubicBezTo>
                  <a:lnTo>
                    <a:pt x="72129" y="65855"/>
                  </a:lnTo>
                  <a:lnTo>
                    <a:pt x="75977" y="65855"/>
                  </a:lnTo>
                  <a:cubicBezTo>
                    <a:pt x="78600" y="65855"/>
                    <a:pt x="80732" y="63723"/>
                    <a:pt x="80732" y="61076"/>
                  </a:cubicBezTo>
                  <a:lnTo>
                    <a:pt x="80732" y="52743"/>
                  </a:lnTo>
                  <a:cubicBezTo>
                    <a:pt x="80732" y="50121"/>
                    <a:pt x="78600" y="47988"/>
                    <a:pt x="75977" y="47988"/>
                  </a:cubicBezTo>
                  <a:lnTo>
                    <a:pt x="63992" y="47988"/>
                  </a:lnTo>
                  <a:lnTo>
                    <a:pt x="63992" y="46714"/>
                  </a:lnTo>
                  <a:cubicBezTo>
                    <a:pt x="63992" y="36861"/>
                    <a:pt x="67571" y="27352"/>
                    <a:pt x="74066" y="19950"/>
                  </a:cubicBezTo>
                  <a:cubicBezTo>
                    <a:pt x="80511" y="12622"/>
                    <a:pt x="89334" y="7843"/>
                    <a:pt x="98942" y="6520"/>
                  </a:cubicBezTo>
                  <a:cubicBezTo>
                    <a:pt x="100633" y="6299"/>
                    <a:pt x="101809" y="4730"/>
                    <a:pt x="101564" y="3064"/>
                  </a:cubicBezTo>
                  <a:cubicBezTo>
                    <a:pt x="101362" y="1532"/>
                    <a:pt x="100041" y="415"/>
                    <a:pt x="98516" y="415"/>
                  </a:cubicBezTo>
                  <a:cubicBezTo>
                    <a:pt x="98382" y="415"/>
                    <a:pt x="98246" y="424"/>
                    <a:pt x="98109" y="441"/>
                  </a:cubicBezTo>
                  <a:cubicBezTo>
                    <a:pt x="87055" y="1985"/>
                    <a:pt x="76884" y="7475"/>
                    <a:pt x="69458" y="15906"/>
                  </a:cubicBezTo>
                  <a:cubicBezTo>
                    <a:pt x="61983" y="24436"/>
                    <a:pt x="57865" y="35366"/>
                    <a:pt x="57865" y="46714"/>
                  </a:cubicBezTo>
                  <a:lnTo>
                    <a:pt x="57865" y="47988"/>
                  </a:lnTo>
                  <a:lnTo>
                    <a:pt x="49753" y="47988"/>
                  </a:lnTo>
                  <a:lnTo>
                    <a:pt x="49753" y="46714"/>
                  </a:lnTo>
                  <a:cubicBezTo>
                    <a:pt x="49753" y="20955"/>
                    <a:pt x="28822" y="0"/>
                    <a:pt x="3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1190625" y="319600"/>
              <a:ext cx="5228350" cy="905625"/>
            </a:xfrm>
            <a:custGeom>
              <a:avLst/>
              <a:gdLst/>
              <a:ahLst/>
              <a:cxnLst/>
              <a:rect l="l" t="t" r="r" b="b"/>
              <a:pathLst>
                <a:path w="209134" h="36225" extrusionOk="0">
                  <a:moveTo>
                    <a:pt x="3064" y="1"/>
                  </a:moveTo>
                  <a:cubicBezTo>
                    <a:pt x="1372" y="1"/>
                    <a:pt x="0" y="1373"/>
                    <a:pt x="0" y="3064"/>
                  </a:cubicBezTo>
                  <a:cubicBezTo>
                    <a:pt x="0" y="4755"/>
                    <a:pt x="1372" y="6128"/>
                    <a:pt x="3064" y="6128"/>
                  </a:cubicBezTo>
                  <a:cubicBezTo>
                    <a:pt x="23063" y="6128"/>
                    <a:pt x="41469" y="17059"/>
                    <a:pt x="51125" y="34632"/>
                  </a:cubicBezTo>
                  <a:cubicBezTo>
                    <a:pt x="51664" y="35612"/>
                    <a:pt x="52694" y="36225"/>
                    <a:pt x="53821" y="36225"/>
                  </a:cubicBezTo>
                  <a:cubicBezTo>
                    <a:pt x="54924" y="36225"/>
                    <a:pt x="55954" y="35612"/>
                    <a:pt x="56493" y="34632"/>
                  </a:cubicBezTo>
                  <a:cubicBezTo>
                    <a:pt x="66174" y="17059"/>
                    <a:pt x="84580" y="6128"/>
                    <a:pt x="104579" y="6128"/>
                  </a:cubicBezTo>
                  <a:cubicBezTo>
                    <a:pt x="124554" y="6128"/>
                    <a:pt x="142984" y="17059"/>
                    <a:pt x="152641" y="34632"/>
                  </a:cubicBezTo>
                  <a:cubicBezTo>
                    <a:pt x="153180" y="35612"/>
                    <a:pt x="154209" y="36225"/>
                    <a:pt x="155337" y="36225"/>
                  </a:cubicBezTo>
                  <a:cubicBezTo>
                    <a:pt x="156439" y="36225"/>
                    <a:pt x="157469" y="35612"/>
                    <a:pt x="158008" y="34632"/>
                  </a:cubicBezTo>
                  <a:cubicBezTo>
                    <a:pt x="167665" y="17059"/>
                    <a:pt x="186095" y="6128"/>
                    <a:pt x="206070" y="6128"/>
                  </a:cubicBezTo>
                  <a:cubicBezTo>
                    <a:pt x="207761" y="6128"/>
                    <a:pt x="209133" y="4755"/>
                    <a:pt x="209133" y="3064"/>
                  </a:cubicBezTo>
                  <a:cubicBezTo>
                    <a:pt x="209133" y="1373"/>
                    <a:pt x="207761" y="1"/>
                    <a:pt x="206070" y="1"/>
                  </a:cubicBezTo>
                  <a:cubicBezTo>
                    <a:pt x="185580" y="1"/>
                    <a:pt x="166586" y="10319"/>
                    <a:pt x="155337" y="27254"/>
                  </a:cubicBezTo>
                  <a:cubicBezTo>
                    <a:pt x="144063" y="10319"/>
                    <a:pt x="125068" y="1"/>
                    <a:pt x="104579" y="1"/>
                  </a:cubicBezTo>
                  <a:cubicBezTo>
                    <a:pt x="84090" y="1"/>
                    <a:pt x="65071" y="10319"/>
                    <a:pt x="53821" y="27254"/>
                  </a:cubicBezTo>
                  <a:cubicBezTo>
                    <a:pt x="42572" y="10319"/>
                    <a:pt x="23553" y="1"/>
                    <a:pt x="3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3874325" y="675600"/>
              <a:ext cx="2544650" cy="4703875"/>
            </a:xfrm>
            <a:custGeom>
              <a:avLst/>
              <a:gdLst/>
              <a:ahLst/>
              <a:cxnLst/>
              <a:rect l="l" t="t" r="r" b="b"/>
              <a:pathLst>
                <a:path w="101786" h="188155" extrusionOk="0">
                  <a:moveTo>
                    <a:pt x="67203" y="54116"/>
                  </a:moveTo>
                  <a:lnTo>
                    <a:pt x="67203" y="59728"/>
                  </a:lnTo>
                  <a:lnTo>
                    <a:pt x="64508" y="59728"/>
                  </a:lnTo>
                  <a:cubicBezTo>
                    <a:pt x="61248" y="59728"/>
                    <a:pt x="58601" y="62375"/>
                    <a:pt x="58601" y="65635"/>
                  </a:cubicBezTo>
                  <a:lnTo>
                    <a:pt x="58601" y="68282"/>
                  </a:lnTo>
                  <a:lnTo>
                    <a:pt x="35783" y="68282"/>
                  </a:lnTo>
                  <a:lnTo>
                    <a:pt x="35783" y="65635"/>
                  </a:lnTo>
                  <a:cubicBezTo>
                    <a:pt x="35783" y="62375"/>
                    <a:pt x="33136" y="59728"/>
                    <a:pt x="29901" y="59728"/>
                  </a:cubicBezTo>
                  <a:lnTo>
                    <a:pt x="27181" y="59728"/>
                  </a:lnTo>
                  <a:lnTo>
                    <a:pt x="27181" y="54116"/>
                  </a:lnTo>
                  <a:close/>
                  <a:moveTo>
                    <a:pt x="57645" y="147886"/>
                  </a:moveTo>
                  <a:lnTo>
                    <a:pt x="57645" y="150607"/>
                  </a:lnTo>
                  <a:lnTo>
                    <a:pt x="36764" y="150607"/>
                  </a:lnTo>
                  <a:lnTo>
                    <a:pt x="36764" y="147886"/>
                  </a:lnTo>
                  <a:close/>
                  <a:moveTo>
                    <a:pt x="65243" y="156734"/>
                  </a:moveTo>
                  <a:lnTo>
                    <a:pt x="65243" y="160092"/>
                  </a:lnTo>
                  <a:lnTo>
                    <a:pt x="29141" y="160092"/>
                  </a:lnTo>
                  <a:lnTo>
                    <a:pt x="29141" y="156734"/>
                  </a:lnTo>
                  <a:close/>
                  <a:moveTo>
                    <a:pt x="60537" y="166219"/>
                  </a:moveTo>
                  <a:lnTo>
                    <a:pt x="63405" y="182027"/>
                  </a:lnTo>
                  <a:lnTo>
                    <a:pt x="30980" y="182027"/>
                  </a:lnTo>
                  <a:lnTo>
                    <a:pt x="33847" y="166219"/>
                  </a:lnTo>
                  <a:close/>
                  <a:moveTo>
                    <a:pt x="98722" y="0"/>
                  </a:moveTo>
                  <a:cubicBezTo>
                    <a:pt x="72988" y="0"/>
                    <a:pt x="52033" y="20955"/>
                    <a:pt x="52033" y="46714"/>
                  </a:cubicBezTo>
                  <a:lnTo>
                    <a:pt x="52033" y="47988"/>
                  </a:lnTo>
                  <a:lnTo>
                    <a:pt x="43920" y="47988"/>
                  </a:lnTo>
                  <a:lnTo>
                    <a:pt x="43920" y="46714"/>
                  </a:lnTo>
                  <a:cubicBezTo>
                    <a:pt x="43920" y="35366"/>
                    <a:pt x="39803" y="24436"/>
                    <a:pt x="32327" y="15906"/>
                  </a:cubicBezTo>
                  <a:cubicBezTo>
                    <a:pt x="24926" y="7475"/>
                    <a:pt x="14755" y="1985"/>
                    <a:pt x="3677" y="441"/>
                  </a:cubicBezTo>
                  <a:cubicBezTo>
                    <a:pt x="3542" y="424"/>
                    <a:pt x="3407" y="415"/>
                    <a:pt x="3274" y="415"/>
                  </a:cubicBezTo>
                  <a:cubicBezTo>
                    <a:pt x="1768" y="415"/>
                    <a:pt x="446" y="1532"/>
                    <a:pt x="221" y="3064"/>
                  </a:cubicBezTo>
                  <a:cubicBezTo>
                    <a:pt x="0" y="4730"/>
                    <a:pt x="1152" y="6299"/>
                    <a:pt x="2843" y="6520"/>
                  </a:cubicBezTo>
                  <a:cubicBezTo>
                    <a:pt x="12451" y="7843"/>
                    <a:pt x="21299" y="12622"/>
                    <a:pt x="27720" y="19950"/>
                  </a:cubicBezTo>
                  <a:cubicBezTo>
                    <a:pt x="34215" y="27352"/>
                    <a:pt x="37793" y="36861"/>
                    <a:pt x="37793" y="46714"/>
                  </a:cubicBezTo>
                  <a:lnTo>
                    <a:pt x="37793" y="47988"/>
                  </a:lnTo>
                  <a:lnTo>
                    <a:pt x="25833" y="47988"/>
                  </a:lnTo>
                  <a:cubicBezTo>
                    <a:pt x="23186" y="47988"/>
                    <a:pt x="21053" y="50121"/>
                    <a:pt x="21053" y="52743"/>
                  </a:cubicBezTo>
                  <a:lnTo>
                    <a:pt x="21053" y="61076"/>
                  </a:lnTo>
                  <a:cubicBezTo>
                    <a:pt x="21053" y="63723"/>
                    <a:pt x="23186" y="65855"/>
                    <a:pt x="25833" y="65855"/>
                  </a:cubicBezTo>
                  <a:lnTo>
                    <a:pt x="29656" y="65855"/>
                  </a:lnTo>
                  <a:lnTo>
                    <a:pt x="29656" y="70659"/>
                  </a:lnTo>
                  <a:cubicBezTo>
                    <a:pt x="29656" y="72742"/>
                    <a:pt x="31347" y="74409"/>
                    <a:pt x="33430" y="74409"/>
                  </a:cubicBezTo>
                  <a:lnTo>
                    <a:pt x="35783" y="74409"/>
                  </a:lnTo>
                  <a:lnTo>
                    <a:pt x="35783" y="116834"/>
                  </a:lnTo>
                  <a:cubicBezTo>
                    <a:pt x="35783" y="118525"/>
                    <a:pt x="37156" y="119897"/>
                    <a:pt x="38847" y="119897"/>
                  </a:cubicBezTo>
                  <a:cubicBezTo>
                    <a:pt x="40562" y="119897"/>
                    <a:pt x="41910" y="118525"/>
                    <a:pt x="41910" y="116834"/>
                  </a:cubicBezTo>
                  <a:lnTo>
                    <a:pt x="41910" y="74409"/>
                  </a:lnTo>
                  <a:lnTo>
                    <a:pt x="52474" y="74409"/>
                  </a:lnTo>
                  <a:lnTo>
                    <a:pt x="52474" y="141759"/>
                  </a:lnTo>
                  <a:lnTo>
                    <a:pt x="41910" y="141759"/>
                  </a:lnTo>
                  <a:lnTo>
                    <a:pt x="41910" y="129088"/>
                  </a:lnTo>
                  <a:cubicBezTo>
                    <a:pt x="41910" y="127397"/>
                    <a:pt x="40562" y="126024"/>
                    <a:pt x="38847" y="126024"/>
                  </a:cubicBezTo>
                  <a:cubicBezTo>
                    <a:pt x="37156" y="126024"/>
                    <a:pt x="35783" y="127397"/>
                    <a:pt x="35783" y="129088"/>
                  </a:cubicBezTo>
                  <a:lnTo>
                    <a:pt x="35783" y="141759"/>
                  </a:lnTo>
                  <a:lnTo>
                    <a:pt x="35171" y="141759"/>
                  </a:lnTo>
                  <a:cubicBezTo>
                    <a:pt x="32671" y="141759"/>
                    <a:pt x="30636" y="143793"/>
                    <a:pt x="30636" y="146293"/>
                  </a:cubicBezTo>
                  <a:lnTo>
                    <a:pt x="30636" y="150607"/>
                  </a:lnTo>
                  <a:lnTo>
                    <a:pt x="28038" y="150607"/>
                  </a:lnTo>
                  <a:cubicBezTo>
                    <a:pt x="25269" y="150607"/>
                    <a:pt x="23014" y="152861"/>
                    <a:pt x="23014" y="155631"/>
                  </a:cubicBezTo>
                  <a:lnTo>
                    <a:pt x="23014" y="161194"/>
                  </a:lnTo>
                  <a:cubicBezTo>
                    <a:pt x="23014" y="163817"/>
                    <a:pt x="25048" y="165974"/>
                    <a:pt x="27622" y="166194"/>
                  </a:cubicBezTo>
                  <a:lnTo>
                    <a:pt x="24485" y="183571"/>
                  </a:lnTo>
                  <a:cubicBezTo>
                    <a:pt x="24264" y="184698"/>
                    <a:pt x="24583" y="185875"/>
                    <a:pt x="25318" y="186757"/>
                  </a:cubicBezTo>
                  <a:cubicBezTo>
                    <a:pt x="26053" y="187639"/>
                    <a:pt x="27132" y="188154"/>
                    <a:pt x="28284" y="188154"/>
                  </a:cubicBezTo>
                  <a:lnTo>
                    <a:pt x="66101" y="188154"/>
                  </a:lnTo>
                  <a:cubicBezTo>
                    <a:pt x="67252" y="188154"/>
                    <a:pt x="68331" y="187639"/>
                    <a:pt x="69091" y="186757"/>
                  </a:cubicBezTo>
                  <a:cubicBezTo>
                    <a:pt x="69826" y="185875"/>
                    <a:pt x="70120" y="184698"/>
                    <a:pt x="69924" y="183571"/>
                  </a:cubicBezTo>
                  <a:lnTo>
                    <a:pt x="66762" y="166194"/>
                  </a:lnTo>
                  <a:cubicBezTo>
                    <a:pt x="69336" y="165974"/>
                    <a:pt x="71370" y="163817"/>
                    <a:pt x="71370" y="161194"/>
                  </a:cubicBezTo>
                  <a:lnTo>
                    <a:pt x="71370" y="155631"/>
                  </a:lnTo>
                  <a:cubicBezTo>
                    <a:pt x="71370" y="152861"/>
                    <a:pt x="69115" y="150607"/>
                    <a:pt x="66346" y="150607"/>
                  </a:cubicBezTo>
                  <a:lnTo>
                    <a:pt x="63772" y="150607"/>
                  </a:lnTo>
                  <a:lnTo>
                    <a:pt x="63772" y="146293"/>
                  </a:lnTo>
                  <a:cubicBezTo>
                    <a:pt x="63772" y="143793"/>
                    <a:pt x="61738" y="141759"/>
                    <a:pt x="59238" y="141759"/>
                  </a:cubicBezTo>
                  <a:lnTo>
                    <a:pt x="58601" y="141759"/>
                  </a:lnTo>
                  <a:lnTo>
                    <a:pt x="58601" y="74409"/>
                  </a:lnTo>
                  <a:lnTo>
                    <a:pt x="60978" y="74409"/>
                  </a:lnTo>
                  <a:cubicBezTo>
                    <a:pt x="63037" y="74409"/>
                    <a:pt x="64728" y="72742"/>
                    <a:pt x="64728" y="70659"/>
                  </a:cubicBezTo>
                  <a:lnTo>
                    <a:pt x="64728" y="65855"/>
                  </a:lnTo>
                  <a:lnTo>
                    <a:pt x="68576" y="65855"/>
                  </a:lnTo>
                  <a:cubicBezTo>
                    <a:pt x="71198" y="65855"/>
                    <a:pt x="73331" y="63723"/>
                    <a:pt x="73331" y="61076"/>
                  </a:cubicBezTo>
                  <a:lnTo>
                    <a:pt x="73331" y="52743"/>
                  </a:lnTo>
                  <a:cubicBezTo>
                    <a:pt x="73331" y="50121"/>
                    <a:pt x="71198" y="47988"/>
                    <a:pt x="68576" y="47988"/>
                  </a:cubicBezTo>
                  <a:lnTo>
                    <a:pt x="58160" y="47988"/>
                  </a:lnTo>
                  <a:lnTo>
                    <a:pt x="58160" y="46714"/>
                  </a:lnTo>
                  <a:cubicBezTo>
                    <a:pt x="58160" y="24337"/>
                    <a:pt x="76370" y="6127"/>
                    <a:pt x="98722" y="6127"/>
                  </a:cubicBezTo>
                  <a:cubicBezTo>
                    <a:pt x="100413" y="6127"/>
                    <a:pt x="101785" y="4755"/>
                    <a:pt x="101785" y="3064"/>
                  </a:cubicBezTo>
                  <a:cubicBezTo>
                    <a:pt x="101785" y="1373"/>
                    <a:pt x="100413" y="0"/>
                    <a:pt x="98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0840;p66">
            <a:extLst>
              <a:ext uri="{FF2B5EF4-FFF2-40B4-BE49-F238E27FC236}">
                <a16:creationId xmlns:a16="http://schemas.microsoft.com/office/drawing/2014/main" id="{510E5B26-43EC-3D69-5F5C-1741504FF080}"/>
              </a:ext>
            </a:extLst>
          </p:cNvPr>
          <p:cNvGrpSpPr/>
          <p:nvPr/>
        </p:nvGrpSpPr>
        <p:grpSpPr>
          <a:xfrm>
            <a:off x="3401785" y="2384269"/>
            <a:ext cx="379489" cy="366046"/>
            <a:chOff x="1284212" y="1963766"/>
            <a:chExt cx="379489" cy="366046"/>
          </a:xfrm>
          <a:solidFill>
            <a:srgbClr val="2E2345"/>
          </a:solidFill>
        </p:grpSpPr>
        <p:sp>
          <p:nvSpPr>
            <p:cNvPr id="3" name="Google Shape;10841;p66">
              <a:extLst>
                <a:ext uri="{FF2B5EF4-FFF2-40B4-BE49-F238E27FC236}">
                  <a16:creationId xmlns:a16="http://schemas.microsoft.com/office/drawing/2014/main" id="{2CC2C07D-3F1B-3B33-92DF-F4F8C42B0254}"/>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842;p66">
              <a:extLst>
                <a:ext uri="{FF2B5EF4-FFF2-40B4-BE49-F238E27FC236}">
                  <a16:creationId xmlns:a16="http://schemas.microsoft.com/office/drawing/2014/main" id="{A33A59B4-FA1D-F995-EFD0-C1A57F09082B}"/>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84716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cxnSp>
        <p:nvCxnSpPr>
          <p:cNvPr id="1526" name="Google Shape;1526;p47"/>
          <p:cNvCxnSpPr/>
          <p:nvPr/>
        </p:nvCxnSpPr>
        <p:spPr>
          <a:xfrm>
            <a:off x="1854847" y="2548238"/>
            <a:ext cx="1457400" cy="0"/>
          </a:xfrm>
          <a:prstGeom prst="straightConnector1">
            <a:avLst/>
          </a:prstGeom>
          <a:noFill/>
          <a:ln w="19050" cap="flat" cmpd="sng">
            <a:solidFill>
              <a:schemeClr val="accent1"/>
            </a:solidFill>
            <a:prstDash val="solid"/>
            <a:round/>
            <a:headEnd type="none" w="med" len="med"/>
            <a:tailEnd type="none" w="med" len="med"/>
          </a:ln>
        </p:spPr>
      </p:cxnSp>
      <p:cxnSp>
        <p:nvCxnSpPr>
          <p:cNvPr id="1527" name="Google Shape;1527;p47"/>
          <p:cNvCxnSpPr/>
          <p:nvPr/>
        </p:nvCxnSpPr>
        <p:spPr>
          <a:xfrm>
            <a:off x="3843247" y="2548238"/>
            <a:ext cx="1457400" cy="0"/>
          </a:xfrm>
          <a:prstGeom prst="straightConnector1">
            <a:avLst/>
          </a:prstGeom>
          <a:noFill/>
          <a:ln w="19050" cap="flat" cmpd="sng">
            <a:solidFill>
              <a:schemeClr val="accent1"/>
            </a:solidFill>
            <a:prstDash val="solid"/>
            <a:round/>
            <a:headEnd type="none" w="med" len="med"/>
            <a:tailEnd type="none" w="med" len="med"/>
          </a:ln>
        </p:spPr>
      </p:cxnSp>
      <p:cxnSp>
        <p:nvCxnSpPr>
          <p:cNvPr id="1528" name="Google Shape;1528;p47"/>
          <p:cNvCxnSpPr/>
          <p:nvPr/>
        </p:nvCxnSpPr>
        <p:spPr>
          <a:xfrm>
            <a:off x="5831647" y="2548238"/>
            <a:ext cx="1457400" cy="0"/>
          </a:xfrm>
          <a:prstGeom prst="straightConnector1">
            <a:avLst/>
          </a:prstGeom>
          <a:noFill/>
          <a:ln w="19050" cap="flat" cmpd="sng">
            <a:solidFill>
              <a:schemeClr val="accent1"/>
            </a:solidFill>
            <a:prstDash val="solid"/>
            <a:round/>
            <a:headEnd type="none" w="med" len="med"/>
            <a:tailEnd type="none" w="med" len="med"/>
          </a:ln>
        </p:spPr>
      </p:cxnSp>
      <p:grpSp>
        <p:nvGrpSpPr>
          <p:cNvPr id="1530" name="Google Shape;1530;p47"/>
          <p:cNvGrpSpPr/>
          <p:nvPr/>
        </p:nvGrpSpPr>
        <p:grpSpPr>
          <a:xfrm>
            <a:off x="1064496" y="1988738"/>
            <a:ext cx="1119000" cy="1119000"/>
            <a:chOff x="1763646" y="2122200"/>
            <a:chExt cx="1119000" cy="1119000"/>
          </a:xfrm>
        </p:grpSpPr>
        <p:sp>
          <p:nvSpPr>
            <p:cNvPr id="1531" name="Google Shape;1531;p47"/>
            <p:cNvSpPr/>
            <p:nvPr/>
          </p:nvSpPr>
          <p:spPr>
            <a:xfrm rot="-2700000">
              <a:off x="1927519" y="2286074"/>
              <a:ext cx="791252" cy="791252"/>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33" name="Google Shape;1533;p47"/>
          <p:cNvSpPr txBox="1"/>
          <p:nvPr/>
        </p:nvSpPr>
        <p:spPr>
          <a:xfrm>
            <a:off x="7556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Android Studio</a:t>
            </a:r>
            <a:endParaRPr sz="2500" b="1" dirty="0">
              <a:solidFill>
                <a:srgbClr val="D19B75"/>
              </a:solidFill>
              <a:latin typeface="Bebas Neue"/>
              <a:ea typeface="Bebas Neue"/>
              <a:cs typeface="Bebas Neue"/>
              <a:sym typeface="Bebas Neue"/>
            </a:endParaRPr>
          </a:p>
        </p:txBody>
      </p:sp>
      <p:sp>
        <p:nvSpPr>
          <p:cNvPr id="1534" name="Google Shape;1534;p47"/>
          <p:cNvSpPr txBox="1"/>
          <p:nvPr/>
        </p:nvSpPr>
        <p:spPr>
          <a:xfrm>
            <a:off x="7556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Official integrated development environment (IDE) for Android app development, uses Kotlin and Java</a:t>
            </a:r>
          </a:p>
        </p:txBody>
      </p:sp>
      <p:cxnSp>
        <p:nvCxnSpPr>
          <p:cNvPr id="1535" name="Google Shape;1535;p47"/>
          <p:cNvCxnSpPr/>
          <p:nvPr/>
        </p:nvCxnSpPr>
        <p:spPr>
          <a:xfrm>
            <a:off x="1624050" y="2923538"/>
            <a:ext cx="0" cy="358500"/>
          </a:xfrm>
          <a:prstGeom prst="straightConnector1">
            <a:avLst/>
          </a:prstGeom>
          <a:noFill/>
          <a:ln w="19050" cap="flat" cmpd="sng">
            <a:solidFill>
              <a:schemeClr val="accent2"/>
            </a:solidFill>
            <a:prstDash val="solid"/>
            <a:round/>
            <a:headEnd type="none" w="med" len="med"/>
            <a:tailEnd type="diamond" w="med" len="med"/>
          </a:ln>
        </p:spPr>
      </p:cxnSp>
      <p:grpSp>
        <p:nvGrpSpPr>
          <p:cNvPr id="1536" name="Google Shape;1536;p47"/>
          <p:cNvGrpSpPr/>
          <p:nvPr/>
        </p:nvGrpSpPr>
        <p:grpSpPr>
          <a:xfrm>
            <a:off x="3029796" y="1988738"/>
            <a:ext cx="1119000" cy="1119000"/>
            <a:chOff x="1763646" y="2122200"/>
            <a:chExt cx="1119000" cy="1119000"/>
          </a:xfrm>
        </p:grpSpPr>
        <p:sp>
          <p:nvSpPr>
            <p:cNvPr id="1537" name="Google Shape;1537;p47"/>
            <p:cNvSpPr/>
            <p:nvPr/>
          </p:nvSpPr>
          <p:spPr>
            <a:xfrm rot="-2700000">
              <a:off x="1927519" y="2286074"/>
              <a:ext cx="791252" cy="791252"/>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47"/>
          <p:cNvSpPr txBox="1"/>
          <p:nvPr/>
        </p:nvSpPr>
        <p:spPr>
          <a:xfrm>
            <a:off x="27209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Roboflow webapp</a:t>
            </a:r>
            <a:endParaRPr sz="2500" b="1" dirty="0">
              <a:solidFill>
                <a:srgbClr val="D19B75"/>
              </a:solidFill>
              <a:latin typeface="Bebas Neue"/>
              <a:ea typeface="Bebas Neue"/>
              <a:cs typeface="Bebas Neue"/>
              <a:sym typeface="Bebas Neue"/>
            </a:endParaRPr>
          </a:p>
        </p:txBody>
      </p:sp>
      <p:sp>
        <p:nvSpPr>
          <p:cNvPr id="1540" name="Google Shape;1540;p47"/>
          <p:cNvSpPr txBox="1"/>
          <p:nvPr/>
        </p:nvSpPr>
        <p:spPr>
          <a:xfrm>
            <a:off x="27209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Cloud-based Webapp for annotating images</a:t>
            </a:r>
          </a:p>
        </p:txBody>
      </p:sp>
      <p:cxnSp>
        <p:nvCxnSpPr>
          <p:cNvPr id="1541" name="Google Shape;1541;p47"/>
          <p:cNvCxnSpPr/>
          <p:nvPr/>
        </p:nvCxnSpPr>
        <p:spPr>
          <a:xfrm>
            <a:off x="3589350" y="2923538"/>
            <a:ext cx="0" cy="358500"/>
          </a:xfrm>
          <a:prstGeom prst="straightConnector1">
            <a:avLst/>
          </a:prstGeom>
          <a:noFill/>
          <a:ln w="19050" cap="flat" cmpd="sng">
            <a:solidFill>
              <a:schemeClr val="accent3"/>
            </a:solidFill>
            <a:prstDash val="solid"/>
            <a:round/>
            <a:headEnd type="none" w="med" len="med"/>
            <a:tailEnd type="diamond" w="med" len="med"/>
          </a:ln>
        </p:spPr>
      </p:cxnSp>
      <p:grpSp>
        <p:nvGrpSpPr>
          <p:cNvPr id="1542" name="Google Shape;1542;p47"/>
          <p:cNvGrpSpPr/>
          <p:nvPr/>
        </p:nvGrpSpPr>
        <p:grpSpPr>
          <a:xfrm>
            <a:off x="4995096" y="1988738"/>
            <a:ext cx="1119000" cy="1119000"/>
            <a:chOff x="1763646" y="2122200"/>
            <a:chExt cx="1119000" cy="1119000"/>
          </a:xfrm>
        </p:grpSpPr>
        <p:sp>
          <p:nvSpPr>
            <p:cNvPr id="1543" name="Google Shape;1543;p47"/>
            <p:cNvSpPr/>
            <p:nvPr/>
          </p:nvSpPr>
          <p:spPr>
            <a:xfrm rot="-2700000">
              <a:off x="1927519" y="2286074"/>
              <a:ext cx="791252" cy="791252"/>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47"/>
          <p:cNvSpPr txBox="1"/>
          <p:nvPr/>
        </p:nvSpPr>
        <p:spPr>
          <a:xfrm>
            <a:off x="46862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Clickup webapp</a:t>
            </a:r>
            <a:endParaRPr sz="2500" b="1" dirty="0">
              <a:solidFill>
                <a:srgbClr val="D19B75"/>
              </a:solidFill>
              <a:latin typeface="Bebas Neue"/>
              <a:ea typeface="Bebas Neue"/>
              <a:cs typeface="Bebas Neue"/>
              <a:sym typeface="Bebas Neue"/>
            </a:endParaRPr>
          </a:p>
        </p:txBody>
      </p:sp>
      <p:sp>
        <p:nvSpPr>
          <p:cNvPr id="1546" name="Google Shape;1546;p47"/>
          <p:cNvSpPr txBox="1"/>
          <p:nvPr/>
        </p:nvSpPr>
        <p:spPr>
          <a:xfrm>
            <a:off x="46862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Project management Webapp tool to organize tasks, projects, and workflows in one central location</a:t>
            </a:r>
          </a:p>
        </p:txBody>
      </p:sp>
      <p:cxnSp>
        <p:nvCxnSpPr>
          <p:cNvPr id="1547" name="Google Shape;1547;p47"/>
          <p:cNvCxnSpPr/>
          <p:nvPr/>
        </p:nvCxnSpPr>
        <p:spPr>
          <a:xfrm>
            <a:off x="5554600" y="2923538"/>
            <a:ext cx="0" cy="358500"/>
          </a:xfrm>
          <a:prstGeom prst="straightConnector1">
            <a:avLst/>
          </a:prstGeom>
          <a:noFill/>
          <a:ln w="19050" cap="flat" cmpd="sng">
            <a:solidFill>
              <a:schemeClr val="accent4"/>
            </a:solidFill>
            <a:prstDash val="solid"/>
            <a:round/>
            <a:headEnd type="none" w="med" len="med"/>
            <a:tailEnd type="diamond" w="med" len="med"/>
          </a:ln>
        </p:spPr>
      </p:cxnSp>
      <p:grpSp>
        <p:nvGrpSpPr>
          <p:cNvPr id="1548" name="Google Shape;1548;p47"/>
          <p:cNvGrpSpPr/>
          <p:nvPr/>
        </p:nvGrpSpPr>
        <p:grpSpPr>
          <a:xfrm>
            <a:off x="6960396" y="1988738"/>
            <a:ext cx="1119000" cy="1119000"/>
            <a:chOff x="1763646" y="2122200"/>
            <a:chExt cx="1119000" cy="1119000"/>
          </a:xfrm>
        </p:grpSpPr>
        <p:sp>
          <p:nvSpPr>
            <p:cNvPr id="1549" name="Google Shape;1549;p47"/>
            <p:cNvSpPr/>
            <p:nvPr/>
          </p:nvSpPr>
          <p:spPr>
            <a:xfrm rot="-2700000">
              <a:off x="1927519" y="2286074"/>
              <a:ext cx="791252" cy="79125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47"/>
          <p:cNvSpPr txBox="1"/>
          <p:nvPr/>
        </p:nvSpPr>
        <p:spPr>
          <a:xfrm>
            <a:off x="66515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Postman</a:t>
            </a:r>
            <a:endParaRPr sz="2500" b="1" dirty="0">
              <a:solidFill>
                <a:srgbClr val="D19B75"/>
              </a:solidFill>
              <a:latin typeface="Bebas Neue"/>
              <a:ea typeface="Bebas Neue"/>
              <a:cs typeface="Bebas Neue"/>
              <a:sym typeface="Bebas Neue"/>
            </a:endParaRPr>
          </a:p>
        </p:txBody>
      </p:sp>
      <p:sp>
        <p:nvSpPr>
          <p:cNvPr id="1552" name="Google Shape;1552;p47"/>
          <p:cNvSpPr txBox="1"/>
          <p:nvPr/>
        </p:nvSpPr>
        <p:spPr>
          <a:xfrm>
            <a:off x="66515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API development and testing tool</a:t>
            </a:r>
          </a:p>
        </p:txBody>
      </p:sp>
      <p:cxnSp>
        <p:nvCxnSpPr>
          <p:cNvPr id="1553" name="Google Shape;1553;p47"/>
          <p:cNvCxnSpPr/>
          <p:nvPr/>
        </p:nvCxnSpPr>
        <p:spPr>
          <a:xfrm>
            <a:off x="7519900" y="2923538"/>
            <a:ext cx="0" cy="358500"/>
          </a:xfrm>
          <a:prstGeom prst="straightConnector1">
            <a:avLst/>
          </a:prstGeom>
          <a:noFill/>
          <a:ln w="19050" cap="flat" cmpd="sng">
            <a:solidFill>
              <a:schemeClr val="accent5"/>
            </a:solidFill>
            <a:prstDash val="solid"/>
            <a:round/>
            <a:headEnd type="none" w="med" len="med"/>
            <a:tailEnd type="diamond" w="med" len="med"/>
          </a:ln>
        </p:spPr>
      </p:cxnSp>
      <p:grpSp>
        <p:nvGrpSpPr>
          <p:cNvPr id="1554" name="Google Shape;1554;p47"/>
          <p:cNvGrpSpPr/>
          <p:nvPr/>
        </p:nvGrpSpPr>
        <p:grpSpPr>
          <a:xfrm>
            <a:off x="5363185" y="2384309"/>
            <a:ext cx="382819" cy="310788"/>
            <a:chOff x="6083810" y="1547297"/>
            <a:chExt cx="382819" cy="310788"/>
          </a:xfrm>
        </p:grpSpPr>
        <p:sp>
          <p:nvSpPr>
            <p:cNvPr id="1555" name="Google Shape;1555;p47"/>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47"/>
          <p:cNvGrpSpPr/>
          <p:nvPr/>
        </p:nvGrpSpPr>
        <p:grpSpPr>
          <a:xfrm>
            <a:off x="7348680" y="2387564"/>
            <a:ext cx="342457" cy="331422"/>
            <a:chOff x="1190625" y="319600"/>
            <a:chExt cx="5228350" cy="5059875"/>
          </a:xfrm>
        </p:grpSpPr>
        <p:sp>
          <p:nvSpPr>
            <p:cNvPr id="1575" name="Google Shape;1575;p47"/>
            <p:cNvSpPr/>
            <p:nvPr/>
          </p:nvSpPr>
          <p:spPr>
            <a:xfrm>
              <a:off x="1190625" y="675600"/>
              <a:ext cx="2545250" cy="4703875"/>
            </a:xfrm>
            <a:custGeom>
              <a:avLst/>
              <a:gdLst/>
              <a:ahLst/>
              <a:cxnLst/>
              <a:rect l="l" t="t" r="r" b="b"/>
              <a:pathLst>
                <a:path w="101810" h="188155" extrusionOk="0">
                  <a:moveTo>
                    <a:pt x="74605" y="54116"/>
                  </a:moveTo>
                  <a:lnTo>
                    <a:pt x="74605" y="59728"/>
                  </a:lnTo>
                  <a:lnTo>
                    <a:pt x="71909" y="59728"/>
                  </a:lnTo>
                  <a:cubicBezTo>
                    <a:pt x="68649" y="59728"/>
                    <a:pt x="66002" y="62375"/>
                    <a:pt x="66002" y="65635"/>
                  </a:cubicBezTo>
                  <a:lnTo>
                    <a:pt x="66002" y="68282"/>
                  </a:lnTo>
                  <a:lnTo>
                    <a:pt x="43184" y="68282"/>
                  </a:lnTo>
                  <a:lnTo>
                    <a:pt x="43184" y="65635"/>
                  </a:lnTo>
                  <a:cubicBezTo>
                    <a:pt x="43184" y="62375"/>
                    <a:pt x="40538" y="59728"/>
                    <a:pt x="37278" y="59728"/>
                  </a:cubicBezTo>
                  <a:lnTo>
                    <a:pt x="34582" y="59728"/>
                  </a:lnTo>
                  <a:lnTo>
                    <a:pt x="34582" y="54116"/>
                  </a:lnTo>
                  <a:close/>
                  <a:moveTo>
                    <a:pt x="65046" y="147886"/>
                  </a:moveTo>
                  <a:lnTo>
                    <a:pt x="65046" y="150607"/>
                  </a:lnTo>
                  <a:lnTo>
                    <a:pt x="44165" y="150607"/>
                  </a:lnTo>
                  <a:lnTo>
                    <a:pt x="44165" y="147886"/>
                  </a:lnTo>
                  <a:close/>
                  <a:moveTo>
                    <a:pt x="72644" y="156734"/>
                  </a:moveTo>
                  <a:lnTo>
                    <a:pt x="72644" y="160092"/>
                  </a:lnTo>
                  <a:lnTo>
                    <a:pt x="36543" y="160092"/>
                  </a:lnTo>
                  <a:lnTo>
                    <a:pt x="36543" y="156734"/>
                  </a:lnTo>
                  <a:close/>
                  <a:moveTo>
                    <a:pt x="67938" y="166219"/>
                  </a:moveTo>
                  <a:lnTo>
                    <a:pt x="70806" y="182027"/>
                  </a:lnTo>
                  <a:lnTo>
                    <a:pt x="38381" y="182027"/>
                  </a:lnTo>
                  <a:lnTo>
                    <a:pt x="41248" y="166219"/>
                  </a:lnTo>
                  <a:close/>
                  <a:moveTo>
                    <a:pt x="3064" y="0"/>
                  </a:moveTo>
                  <a:cubicBezTo>
                    <a:pt x="1372" y="0"/>
                    <a:pt x="0" y="1373"/>
                    <a:pt x="0" y="3064"/>
                  </a:cubicBezTo>
                  <a:cubicBezTo>
                    <a:pt x="0" y="4755"/>
                    <a:pt x="1372" y="6127"/>
                    <a:pt x="3064" y="6127"/>
                  </a:cubicBezTo>
                  <a:cubicBezTo>
                    <a:pt x="25440" y="6127"/>
                    <a:pt x="43626" y="24337"/>
                    <a:pt x="43626" y="46714"/>
                  </a:cubicBezTo>
                  <a:lnTo>
                    <a:pt x="43626" y="47988"/>
                  </a:lnTo>
                  <a:lnTo>
                    <a:pt x="33234" y="47988"/>
                  </a:lnTo>
                  <a:cubicBezTo>
                    <a:pt x="30587" y="47988"/>
                    <a:pt x="28455" y="50121"/>
                    <a:pt x="28455" y="52743"/>
                  </a:cubicBezTo>
                  <a:lnTo>
                    <a:pt x="28455" y="61076"/>
                  </a:lnTo>
                  <a:cubicBezTo>
                    <a:pt x="28455" y="63723"/>
                    <a:pt x="30587" y="65855"/>
                    <a:pt x="33234" y="65855"/>
                  </a:cubicBezTo>
                  <a:lnTo>
                    <a:pt x="37057" y="65855"/>
                  </a:lnTo>
                  <a:lnTo>
                    <a:pt x="37057" y="70659"/>
                  </a:lnTo>
                  <a:cubicBezTo>
                    <a:pt x="37057" y="72742"/>
                    <a:pt x="38748" y="74409"/>
                    <a:pt x="40807" y="74409"/>
                  </a:cubicBezTo>
                  <a:lnTo>
                    <a:pt x="43184" y="74409"/>
                  </a:lnTo>
                  <a:lnTo>
                    <a:pt x="43184" y="88575"/>
                  </a:lnTo>
                  <a:cubicBezTo>
                    <a:pt x="43184" y="90266"/>
                    <a:pt x="44557" y="91639"/>
                    <a:pt x="46248" y="91639"/>
                  </a:cubicBezTo>
                  <a:cubicBezTo>
                    <a:pt x="47939" y="91639"/>
                    <a:pt x="49312" y="90266"/>
                    <a:pt x="49312" y="88575"/>
                  </a:cubicBezTo>
                  <a:lnTo>
                    <a:pt x="49312" y="74409"/>
                  </a:lnTo>
                  <a:lnTo>
                    <a:pt x="59875" y="74409"/>
                  </a:lnTo>
                  <a:lnTo>
                    <a:pt x="59875" y="141759"/>
                  </a:lnTo>
                  <a:lnTo>
                    <a:pt x="49312" y="141759"/>
                  </a:lnTo>
                  <a:lnTo>
                    <a:pt x="49312" y="100829"/>
                  </a:lnTo>
                  <a:cubicBezTo>
                    <a:pt x="49312" y="99138"/>
                    <a:pt x="47939" y="97766"/>
                    <a:pt x="46248" y="97766"/>
                  </a:cubicBezTo>
                  <a:cubicBezTo>
                    <a:pt x="44557" y="97766"/>
                    <a:pt x="43184" y="99138"/>
                    <a:pt x="43184" y="100829"/>
                  </a:cubicBezTo>
                  <a:lnTo>
                    <a:pt x="43184" y="141759"/>
                  </a:lnTo>
                  <a:lnTo>
                    <a:pt x="42572" y="141759"/>
                  </a:lnTo>
                  <a:cubicBezTo>
                    <a:pt x="40072" y="141759"/>
                    <a:pt x="38038" y="143793"/>
                    <a:pt x="38038" y="146293"/>
                  </a:cubicBezTo>
                  <a:lnTo>
                    <a:pt x="38038" y="150607"/>
                  </a:lnTo>
                  <a:lnTo>
                    <a:pt x="35440" y="150607"/>
                  </a:lnTo>
                  <a:cubicBezTo>
                    <a:pt x="32670" y="150607"/>
                    <a:pt x="30415" y="152861"/>
                    <a:pt x="30415" y="155631"/>
                  </a:cubicBezTo>
                  <a:lnTo>
                    <a:pt x="30415" y="161194"/>
                  </a:lnTo>
                  <a:cubicBezTo>
                    <a:pt x="30415" y="163817"/>
                    <a:pt x="32450" y="165974"/>
                    <a:pt x="35023" y="166194"/>
                  </a:cubicBezTo>
                  <a:lnTo>
                    <a:pt x="31861" y="183571"/>
                  </a:lnTo>
                  <a:cubicBezTo>
                    <a:pt x="31665" y="184698"/>
                    <a:pt x="31959" y="185875"/>
                    <a:pt x="32719" y="186757"/>
                  </a:cubicBezTo>
                  <a:cubicBezTo>
                    <a:pt x="33454" y="187639"/>
                    <a:pt x="34533" y="188154"/>
                    <a:pt x="35685" y="188154"/>
                  </a:cubicBezTo>
                  <a:lnTo>
                    <a:pt x="73502" y="188154"/>
                  </a:lnTo>
                  <a:cubicBezTo>
                    <a:pt x="74654" y="188154"/>
                    <a:pt x="75732" y="187639"/>
                    <a:pt x="76492" y="186757"/>
                  </a:cubicBezTo>
                  <a:cubicBezTo>
                    <a:pt x="77227" y="185875"/>
                    <a:pt x="77521" y="184698"/>
                    <a:pt x="77325" y="183571"/>
                  </a:cubicBezTo>
                  <a:lnTo>
                    <a:pt x="74164" y="166194"/>
                  </a:lnTo>
                  <a:cubicBezTo>
                    <a:pt x="76737" y="165974"/>
                    <a:pt x="78771" y="163817"/>
                    <a:pt x="78771" y="161194"/>
                  </a:cubicBezTo>
                  <a:lnTo>
                    <a:pt x="78771" y="155631"/>
                  </a:lnTo>
                  <a:cubicBezTo>
                    <a:pt x="78771" y="152861"/>
                    <a:pt x="76516" y="150607"/>
                    <a:pt x="73747" y="150607"/>
                  </a:cubicBezTo>
                  <a:lnTo>
                    <a:pt x="71173" y="150607"/>
                  </a:lnTo>
                  <a:lnTo>
                    <a:pt x="71173" y="146293"/>
                  </a:lnTo>
                  <a:cubicBezTo>
                    <a:pt x="71173" y="143793"/>
                    <a:pt x="69115" y="141759"/>
                    <a:pt x="66615" y="141759"/>
                  </a:cubicBezTo>
                  <a:lnTo>
                    <a:pt x="66002" y="141759"/>
                  </a:lnTo>
                  <a:lnTo>
                    <a:pt x="66002" y="74409"/>
                  </a:lnTo>
                  <a:lnTo>
                    <a:pt x="68379" y="74409"/>
                  </a:lnTo>
                  <a:cubicBezTo>
                    <a:pt x="70438" y="74409"/>
                    <a:pt x="72129" y="72742"/>
                    <a:pt x="72129" y="70659"/>
                  </a:cubicBezTo>
                  <a:lnTo>
                    <a:pt x="72129" y="65855"/>
                  </a:lnTo>
                  <a:lnTo>
                    <a:pt x="75977" y="65855"/>
                  </a:lnTo>
                  <a:cubicBezTo>
                    <a:pt x="78600" y="65855"/>
                    <a:pt x="80732" y="63723"/>
                    <a:pt x="80732" y="61076"/>
                  </a:cubicBezTo>
                  <a:lnTo>
                    <a:pt x="80732" y="52743"/>
                  </a:lnTo>
                  <a:cubicBezTo>
                    <a:pt x="80732" y="50121"/>
                    <a:pt x="78600" y="47988"/>
                    <a:pt x="75977" y="47988"/>
                  </a:cubicBezTo>
                  <a:lnTo>
                    <a:pt x="63992" y="47988"/>
                  </a:lnTo>
                  <a:lnTo>
                    <a:pt x="63992" y="46714"/>
                  </a:lnTo>
                  <a:cubicBezTo>
                    <a:pt x="63992" y="36861"/>
                    <a:pt x="67571" y="27352"/>
                    <a:pt x="74066" y="19950"/>
                  </a:cubicBezTo>
                  <a:cubicBezTo>
                    <a:pt x="80511" y="12622"/>
                    <a:pt x="89334" y="7843"/>
                    <a:pt x="98942" y="6520"/>
                  </a:cubicBezTo>
                  <a:cubicBezTo>
                    <a:pt x="100633" y="6299"/>
                    <a:pt x="101809" y="4730"/>
                    <a:pt x="101564" y="3064"/>
                  </a:cubicBezTo>
                  <a:cubicBezTo>
                    <a:pt x="101362" y="1532"/>
                    <a:pt x="100041" y="415"/>
                    <a:pt x="98516" y="415"/>
                  </a:cubicBezTo>
                  <a:cubicBezTo>
                    <a:pt x="98382" y="415"/>
                    <a:pt x="98246" y="424"/>
                    <a:pt x="98109" y="441"/>
                  </a:cubicBezTo>
                  <a:cubicBezTo>
                    <a:pt x="87055" y="1985"/>
                    <a:pt x="76884" y="7475"/>
                    <a:pt x="69458" y="15906"/>
                  </a:cubicBezTo>
                  <a:cubicBezTo>
                    <a:pt x="61983" y="24436"/>
                    <a:pt x="57865" y="35366"/>
                    <a:pt x="57865" y="46714"/>
                  </a:cubicBezTo>
                  <a:lnTo>
                    <a:pt x="57865" y="47988"/>
                  </a:lnTo>
                  <a:lnTo>
                    <a:pt x="49753" y="47988"/>
                  </a:lnTo>
                  <a:lnTo>
                    <a:pt x="49753" y="46714"/>
                  </a:lnTo>
                  <a:cubicBezTo>
                    <a:pt x="49753" y="20955"/>
                    <a:pt x="28822" y="0"/>
                    <a:pt x="3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1190625" y="319600"/>
              <a:ext cx="5228350" cy="905625"/>
            </a:xfrm>
            <a:custGeom>
              <a:avLst/>
              <a:gdLst/>
              <a:ahLst/>
              <a:cxnLst/>
              <a:rect l="l" t="t" r="r" b="b"/>
              <a:pathLst>
                <a:path w="209134" h="36225" extrusionOk="0">
                  <a:moveTo>
                    <a:pt x="3064" y="1"/>
                  </a:moveTo>
                  <a:cubicBezTo>
                    <a:pt x="1372" y="1"/>
                    <a:pt x="0" y="1373"/>
                    <a:pt x="0" y="3064"/>
                  </a:cubicBezTo>
                  <a:cubicBezTo>
                    <a:pt x="0" y="4755"/>
                    <a:pt x="1372" y="6128"/>
                    <a:pt x="3064" y="6128"/>
                  </a:cubicBezTo>
                  <a:cubicBezTo>
                    <a:pt x="23063" y="6128"/>
                    <a:pt x="41469" y="17059"/>
                    <a:pt x="51125" y="34632"/>
                  </a:cubicBezTo>
                  <a:cubicBezTo>
                    <a:pt x="51664" y="35612"/>
                    <a:pt x="52694" y="36225"/>
                    <a:pt x="53821" y="36225"/>
                  </a:cubicBezTo>
                  <a:cubicBezTo>
                    <a:pt x="54924" y="36225"/>
                    <a:pt x="55954" y="35612"/>
                    <a:pt x="56493" y="34632"/>
                  </a:cubicBezTo>
                  <a:cubicBezTo>
                    <a:pt x="66174" y="17059"/>
                    <a:pt x="84580" y="6128"/>
                    <a:pt x="104579" y="6128"/>
                  </a:cubicBezTo>
                  <a:cubicBezTo>
                    <a:pt x="124554" y="6128"/>
                    <a:pt x="142984" y="17059"/>
                    <a:pt x="152641" y="34632"/>
                  </a:cubicBezTo>
                  <a:cubicBezTo>
                    <a:pt x="153180" y="35612"/>
                    <a:pt x="154209" y="36225"/>
                    <a:pt x="155337" y="36225"/>
                  </a:cubicBezTo>
                  <a:cubicBezTo>
                    <a:pt x="156439" y="36225"/>
                    <a:pt x="157469" y="35612"/>
                    <a:pt x="158008" y="34632"/>
                  </a:cubicBezTo>
                  <a:cubicBezTo>
                    <a:pt x="167665" y="17059"/>
                    <a:pt x="186095" y="6128"/>
                    <a:pt x="206070" y="6128"/>
                  </a:cubicBezTo>
                  <a:cubicBezTo>
                    <a:pt x="207761" y="6128"/>
                    <a:pt x="209133" y="4755"/>
                    <a:pt x="209133" y="3064"/>
                  </a:cubicBezTo>
                  <a:cubicBezTo>
                    <a:pt x="209133" y="1373"/>
                    <a:pt x="207761" y="1"/>
                    <a:pt x="206070" y="1"/>
                  </a:cubicBezTo>
                  <a:cubicBezTo>
                    <a:pt x="185580" y="1"/>
                    <a:pt x="166586" y="10319"/>
                    <a:pt x="155337" y="27254"/>
                  </a:cubicBezTo>
                  <a:cubicBezTo>
                    <a:pt x="144063" y="10319"/>
                    <a:pt x="125068" y="1"/>
                    <a:pt x="104579" y="1"/>
                  </a:cubicBezTo>
                  <a:cubicBezTo>
                    <a:pt x="84090" y="1"/>
                    <a:pt x="65071" y="10319"/>
                    <a:pt x="53821" y="27254"/>
                  </a:cubicBezTo>
                  <a:cubicBezTo>
                    <a:pt x="42572" y="10319"/>
                    <a:pt x="23553" y="1"/>
                    <a:pt x="3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3874325" y="675600"/>
              <a:ext cx="2544650" cy="4703875"/>
            </a:xfrm>
            <a:custGeom>
              <a:avLst/>
              <a:gdLst/>
              <a:ahLst/>
              <a:cxnLst/>
              <a:rect l="l" t="t" r="r" b="b"/>
              <a:pathLst>
                <a:path w="101786" h="188155" extrusionOk="0">
                  <a:moveTo>
                    <a:pt x="67203" y="54116"/>
                  </a:moveTo>
                  <a:lnTo>
                    <a:pt x="67203" y="59728"/>
                  </a:lnTo>
                  <a:lnTo>
                    <a:pt x="64508" y="59728"/>
                  </a:lnTo>
                  <a:cubicBezTo>
                    <a:pt x="61248" y="59728"/>
                    <a:pt x="58601" y="62375"/>
                    <a:pt x="58601" y="65635"/>
                  </a:cubicBezTo>
                  <a:lnTo>
                    <a:pt x="58601" y="68282"/>
                  </a:lnTo>
                  <a:lnTo>
                    <a:pt x="35783" y="68282"/>
                  </a:lnTo>
                  <a:lnTo>
                    <a:pt x="35783" y="65635"/>
                  </a:lnTo>
                  <a:cubicBezTo>
                    <a:pt x="35783" y="62375"/>
                    <a:pt x="33136" y="59728"/>
                    <a:pt x="29901" y="59728"/>
                  </a:cubicBezTo>
                  <a:lnTo>
                    <a:pt x="27181" y="59728"/>
                  </a:lnTo>
                  <a:lnTo>
                    <a:pt x="27181" y="54116"/>
                  </a:lnTo>
                  <a:close/>
                  <a:moveTo>
                    <a:pt x="57645" y="147886"/>
                  </a:moveTo>
                  <a:lnTo>
                    <a:pt x="57645" y="150607"/>
                  </a:lnTo>
                  <a:lnTo>
                    <a:pt x="36764" y="150607"/>
                  </a:lnTo>
                  <a:lnTo>
                    <a:pt x="36764" y="147886"/>
                  </a:lnTo>
                  <a:close/>
                  <a:moveTo>
                    <a:pt x="65243" y="156734"/>
                  </a:moveTo>
                  <a:lnTo>
                    <a:pt x="65243" y="160092"/>
                  </a:lnTo>
                  <a:lnTo>
                    <a:pt x="29141" y="160092"/>
                  </a:lnTo>
                  <a:lnTo>
                    <a:pt x="29141" y="156734"/>
                  </a:lnTo>
                  <a:close/>
                  <a:moveTo>
                    <a:pt x="60537" y="166219"/>
                  </a:moveTo>
                  <a:lnTo>
                    <a:pt x="63405" y="182027"/>
                  </a:lnTo>
                  <a:lnTo>
                    <a:pt x="30980" y="182027"/>
                  </a:lnTo>
                  <a:lnTo>
                    <a:pt x="33847" y="166219"/>
                  </a:lnTo>
                  <a:close/>
                  <a:moveTo>
                    <a:pt x="98722" y="0"/>
                  </a:moveTo>
                  <a:cubicBezTo>
                    <a:pt x="72988" y="0"/>
                    <a:pt x="52033" y="20955"/>
                    <a:pt x="52033" y="46714"/>
                  </a:cubicBezTo>
                  <a:lnTo>
                    <a:pt x="52033" y="47988"/>
                  </a:lnTo>
                  <a:lnTo>
                    <a:pt x="43920" y="47988"/>
                  </a:lnTo>
                  <a:lnTo>
                    <a:pt x="43920" y="46714"/>
                  </a:lnTo>
                  <a:cubicBezTo>
                    <a:pt x="43920" y="35366"/>
                    <a:pt x="39803" y="24436"/>
                    <a:pt x="32327" y="15906"/>
                  </a:cubicBezTo>
                  <a:cubicBezTo>
                    <a:pt x="24926" y="7475"/>
                    <a:pt x="14755" y="1985"/>
                    <a:pt x="3677" y="441"/>
                  </a:cubicBezTo>
                  <a:cubicBezTo>
                    <a:pt x="3542" y="424"/>
                    <a:pt x="3407" y="415"/>
                    <a:pt x="3274" y="415"/>
                  </a:cubicBezTo>
                  <a:cubicBezTo>
                    <a:pt x="1768" y="415"/>
                    <a:pt x="446" y="1532"/>
                    <a:pt x="221" y="3064"/>
                  </a:cubicBezTo>
                  <a:cubicBezTo>
                    <a:pt x="0" y="4730"/>
                    <a:pt x="1152" y="6299"/>
                    <a:pt x="2843" y="6520"/>
                  </a:cubicBezTo>
                  <a:cubicBezTo>
                    <a:pt x="12451" y="7843"/>
                    <a:pt x="21299" y="12622"/>
                    <a:pt x="27720" y="19950"/>
                  </a:cubicBezTo>
                  <a:cubicBezTo>
                    <a:pt x="34215" y="27352"/>
                    <a:pt x="37793" y="36861"/>
                    <a:pt x="37793" y="46714"/>
                  </a:cubicBezTo>
                  <a:lnTo>
                    <a:pt x="37793" y="47988"/>
                  </a:lnTo>
                  <a:lnTo>
                    <a:pt x="25833" y="47988"/>
                  </a:lnTo>
                  <a:cubicBezTo>
                    <a:pt x="23186" y="47988"/>
                    <a:pt x="21053" y="50121"/>
                    <a:pt x="21053" y="52743"/>
                  </a:cubicBezTo>
                  <a:lnTo>
                    <a:pt x="21053" y="61076"/>
                  </a:lnTo>
                  <a:cubicBezTo>
                    <a:pt x="21053" y="63723"/>
                    <a:pt x="23186" y="65855"/>
                    <a:pt x="25833" y="65855"/>
                  </a:cubicBezTo>
                  <a:lnTo>
                    <a:pt x="29656" y="65855"/>
                  </a:lnTo>
                  <a:lnTo>
                    <a:pt x="29656" y="70659"/>
                  </a:lnTo>
                  <a:cubicBezTo>
                    <a:pt x="29656" y="72742"/>
                    <a:pt x="31347" y="74409"/>
                    <a:pt x="33430" y="74409"/>
                  </a:cubicBezTo>
                  <a:lnTo>
                    <a:pt x="35783" y="74409"/>
                  </a:lnTo>
                  <a:lnTo>
                    <a:pt x="35783" y="116834"/>
                  </a:lnTo>
                  <a:cubicBezTo>
                    <a:pt x="35783" y="118525"/>
                    <a:pt x="37156" y="119897"/>
                    <a:pt x="38847" y="119897"/>
                  </a:cubicBezTo>
                  <a:cubicBezTo>
                    <a:pt x="40562" y="119897"/>
                    <a:pt x="41910" y="118525"/>
                    <a:pt x="41910" y="116834"/>
                  </a:cubicBezTo>
                  <a:lnTo>
                    <a:pt x="41910" y="74409"/>
                  </a:lnTo>
                  <a:lnTo>
                    <a:pt x="52474" y="74409"/>
                  </a:lnTo>
                  <a:lnTo>
                    <a:pt x="52474" y="141759"/>
                  </a:lnTo>
                  <a:lnTo>
                    <a:pt x="41910" y="141759"/>
                  </a:lnTo>
                  <a:lnTo>
                    <a:pt x="41910" y="129088"/>
                  </a:lnTo>
                  <a:cubicBezTo>
                    <a:pt x="41910" y="127397"/>
                    <a:pt x="40562" y="126024"/>
                    <a:pt x="38847" y="126024"/>
                  </a:cubicBezTo>
                  <a:cubicBezTo>
                    <a:pt x="37156" y="126024"/>
                    <a:pt x="35783" y="127397"/>
                    <a:pt x="35783" y="129088"/>
                  </a:cubicBezTo>
                  <a:lnTo>
                    <a:pt x="35783" y="141759"/>
                  </a:lnTo>
                  <a:lnTo>
                    <a:pt x="35171" y="141759"/>
                  </a:lnTo>
                  <a:cubicBezTo>
                    <a:pt x="32671" y="141759"/>
                    <a:pt x="30636" y="143793"/>
                    <a:pt x="30636" y="146293"/>
                  </a:cubicBezTo>
                  <a:lnTo>
                    <a:pt x="30636" y="150607"/>
                  </a:lnTo>
                  <a:lnTo>
                    <a:pt x="28038" y="150607"/>
                  </a:lnTo>
                  <a:cubicBezTo>
                    <a:pt x="25269" y="150607"/>
                    <a:pt x="23014" y="152861"/>
                    <a:pt x="23014" y="155631"/>
                  </a:cubicBezTo>
                  <a:lnTo>
                    <a:pt x="23014" y="161194"/>
                  </a:lnTo>
                  <a:cubicBezTo>
                    <a:pt x="23014" y="163817"/>
                    <a:pt x="25048" y="165974"/>
                    <a:pt x="27622" y="166194"/>
                  </a:cubicBezTo>
                  <a:lnTo>
                    <a:pt x="24485" y="183571"/>
                  </a:lnTo>
                  <a:cubicBezTo>
                    <a:pt x="24264" y="184698"/>
                    <a:pt x="24583" y="185875"/>
                    <a:pt x="25318" y="186757"/>
                  </a:cubicBezTo>
                  <a:cubicBezTo>
                    <a:pt x="26053" y="187639"/>
                    <a:pt x="27132" y="188154"/>
                    <a:pt x="28284" y="188154"/>
                  </a:cubicBezTo>
                  <a:lnTo>
                    <a:pt x="66101" y="188154"/>
                  </a:lnTo>
                  <a:cubicBezTo>
                    <a:pt x="67252" y="188154"/>
                    <a:pt x="68331" y="187639"/>
                    <a:pt x="69091" y="186757"/>
                  </a:cubicBezTo>
                  <a:cubicBezTo>
                    <a:pt x="69826" y="185875"/>
                    <a:pt x="70120" y="184698"/>
                    <a:pt x="69924" y="183571"/>
                  </a:cubicBezTo>
                  <a:lnTo>
                    <a:pt x="66762" y="166194"/>
                  </a:lnTo>
                  <a:cubicBezTo>
                    <a:pt x="69336" y="165974"/>
                    <a:pt x="71370" y="163817"/>
                    <a:pt x="71370" y="161194"/>
                  </a:cubicBezTo>
                  <a:lnTo>
                    <a:pt x="71370" y="155631"/>
                  </a:lnTo>
                  <a:cubicBezTo>
                    <a:pt x="71370" y="152861"/>
                    <a:pt x="69115" y="150607"/>
                    <a:pt x="66346" y="150607"/>
                  </a:cubicBezTo>
                  <a:lnTo>
                    <a:pt x="63772" y="150607"/>
                  </a:lnTo>
                  <a:lnTo>
                    <a:pt x="63772" y="146293"/>
                  </a:lnTo>
                  <a:cubicBezTo>
                    <a:pt x="63772" y="143793"/>
                    <a:pt x="61738" y="141759"/>
                    <a:pt x="59238" y="141759"/>
                  </a:cubicBezTo>
                  <a:lnTo>
                    <a:pt x="58601" y="141759"/>
                  </a:lnTo>
                  <a:lnTo>
                    <a:pt x="58601" y="74409"/>
                  </a:lnTo>
                  <a:lnTo>
                    <a:pt x="60978" y="74409"/>
                  </a:lnTo>
                  <a:cubicBezTo>
                    <a:pt x="63037" y="74409"/>
                    <a:pt x="64728" y="72742"/>
                    <a:pt x="64728" y="70659"/>
                  </a:cubicBezTo>
                  <a:lnTo>
                    <a:pt x="64728" y="65855"/>
                  </a:lnTo>
                  <a:lnTo>
                    <a:pt x="68576" y="65855"/>
                  </a:lnTo>
                  <a:cubicBezTo>
                    <a:pt x="71198" y="65855"/>
                    <a:pt x="73331" y="63723"/>
                    <a:pt x="73331" y="61076"/>
                  </a:cubicBezTo>
                  <a:lnTo>
                    <a:pt x="73331" y="52743"/>
                  </a:lnTo>
                  <a:cubicBezTo>
                    <a:pt x="73331" y="50121"/>
                    <a:pt x="71198" y="47988"/>
                    <a:pt x="68576" y="47988"/>
                  </a:cubicBezTo>
                  <a:lnTo>
                    <a:pt x="58160" y="47988"/>
                  </a:lnTo>
                  <a:lnTo>
                    <a:pt x="58160" y="46714"/>
                  </a:lnTo>
                  <a:cubicBezTo>
                    <a:pt x="58160" y="24337"/>
                    <a:pt x="76370" y="6127"/>
                    <a:pt x="98722" y="6127"/>
                  </a:cubicBezTo>
                  <a:cubicBezTo>
                    <a:pt x="100413" y="6127"/>
                    <a:pt x="101785" y="4755"/>
                    <a:pt x="101785" y="3064"/>
                  </a:cubicBezTo>
                  <a:cubicBezTo>
                    <a:pt x="101785" y="1373"/>
                    <a:pt x="100413" y="0"/>
                    <a:pt x="98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529;p47">
            <a:extLst>
              <a:ext uri="{FF2B5EF4-FFF2-40B4-BE49-F238E27FC236}">
                <a16:creationId xmlns:a16="http://schemas.microsoft.com/office/drawing/2014/main" id="{DA151A9D-1A88-40EF-4E07-5F52E5CDF038}"/>
              </a:ext>
            </a:extLst>
          </p:cNvPr>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Softwares used</a:t>
            </a:r>
            <a:endParaRPr spc="180" dirty="0"/>
          </a:p>
        </p:txBody>
      </p:sp>
      <p:grpSp>
        <p:nvGrpSpPr>
          <p:cNvPr id="3" name="Google Shape;10690;p66">
            <a:extLst>
              <a:ext uri="{FF2B5EF4-FFF2-40B4-BE49-F238E27FC236}">
                <a16:creationId xmlns:a16="http://schemas.microsoft.com/office/drawing/2014/main" id="{3ADF03E9-6853-BEFD-A33E-8A5DB08FB4E4}"/>
              </a:ext>
            </a:extLst>
          </p:cNvPr>
          <p:cNvGrpSpPr/>
          <p:nvPr/>
        </p:nvGrpSpPr>
        <p:grpSpPr>
          <a:xfrm>
            <a:off x="3389252" y="2398713"/>
            <a:ext cx="374774" cy="346073"/>
            <a:chOff x="1989449" y="4282269"/>
            <a:chExt cx="374774" cy="346073"/>
          </a:xfrm>
          <a:solidFill>
            <a:srgbClr val="2E2345"/>
          </a:solidFill>
        </p:grpSpPr>
        <p:sp>
          <p:nvSpPr>
            <p:cNvPr id="5" name="Google Shape;10691;p66">
              <a:extLst>
                <a:ext uri="{FF2B5EF4-FFF2-40B4-BE49-F238E27FC236}">
                  <a16:creationId xmlns:a16="http://schemas.microsoft.com/office/drawing/2014/main" id="{6DD66745-44C2-B22B-FF16-4EF65F2C0D5E}"/>
                </a:ext>
              </a:extLst>
            </p:cNvPr>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692;p66">
              <a:extLst>
                <a:ext uri="{FF2B5EF4-FFF2-40B4-BE49-F238E27FC236}">
                  <a16:creationId xmlns:a16="http://schemas.microsoft.com/office/drawing/2014/main" id="{818FE07B-4FAE-98F6-5E19-8DE81EBA36C8}"/>
                </a:ext>
              </a:extLst>
            </p:cNvPr>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93;p66">
              <a:extLst>
                <a:ext uri="{FF2B5EF4-FFF2-40B4-BE49-F238E27FC236}">
                  <a16:creationId xmlns:a16="http://schemas.microsoft.com/office/drawing/2014/main" id="{0E76252C-C819-8DA1-D8BE-8F26BCEE6E70}"/>
                </a:ext>
              </a:extLst>
            </p:cNvPr>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94;p66">
              <a:extLst>
                <a:ext uri="{FF2B5EF4-FFF2-40B4-BE49-F238E27FC236}">
                  <a16:creationId xmlns:a16="http://schemas.microsoft.com/office/drawing/2014/main" id="{2B79B2C0-C18A-6001-AAD6-7417D5B4878B}"/>
                </a:ext>
              </a:extLst>
            </p:cNvPr>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95;p66">
              <a:extLst>
                <a:ext uri="{FF2B5EF4-FFF2-40B4-BE49-F238E27FC236}">
                  <a16:creationId xmlns:a16="http://schemas.microsoft.com/office/drawing/2014/main" id="{FD51DC3C-88C3-7DC4-EBAE-B393A5AE1A7A}"/>
                </a:ext>
              </a:extLst>
            </p:cNvPr>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4258;p71">
            <a:extLst>
              <a:ext uri="{FF2B5EF4-FFF2-40B4-BE49-F238E27FC236}">
                <a16:creationId xmlns:a16="http://schemas.microsoft.com/office/drawing/2014/main" id="{67135355-E16D-EAA6-373F-87633435CDBA}"/>
              </a:ext>
            </a:extLst>
          </p:cNvPr>
          <p:cNvGrpSpPr/>
          <p:nvPr/>
        </p:nvGrpSpPr>
        <p:grpSpPr>
          <a:xfrm>
            <a:off x="1373131" y="2410882"/>
            <a:ext cx="499533" cy="305136"/>
            <a:chOff x="7009649" y="1541981"/>
            <a:chExt cx="524940" cy="320655"/>
          </a:xfrm>
          <a:solidFill>
            <a:srgbClr val="2E2345"/>
          </a:solidFill>
        </p:grpSpPr>
        <p:sp>
          <p:nvSpPr>
            <p:cNvPr id="17" name="Google Shape;14259;p71">
              <a:extLst>
                <a:ext uri="{FF2B5EF4-FFF2-40B4-BE49-F238E27FC236}">
                  <a16:creationId xmlns:a16="http://schemas.microsoft.com/office/drawing/2014/main" id="{0CB4B5A3-FC08-E602-0E41-59C844252A02}"/>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60;p71">
              <a:extLst>
                <a:ext uri="{FF2B5EF4-FFF2-40B4-BE49-F238E27FC236}">
                  <a16:creationId xmlns:a16="http://schemas.microsoft.com/office/drawing/2014/main" id="{F78F3549-C7B9-281E-3C1A-56C198E5F367}"/>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261;p71">
              <a:extLst>
                <a:ext uri="{FF2B5EF4-FFF2-40B4-BE49-F238E27FC236}">
                  <a16:creationId xmlns:a16="http://schemas.microsoft.com/office/drawing/2014/main" id="{E8986C09-A45A-95B7-C175-76438958D0C9}"/>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262;p71">
              <a:extLst>
                <a:ext uri="{FF2B5EF4-FFF2-40B4-BE49-F238E27FC236}">
                  <a16:creationId xmlns:a16="http://schemas.microsoft.com/office/drawing/2014/main" id="{7C3C9004-4419-9917-9C29-3BBF8C3382B0}"/>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263;p71">
              <a:extLst>
                <a:ext uri="{FF2B5EF4-FFF2-40B4-BE49-F238E27FC236}">
                  <a16:creationId xmlns:a16="http://schemas.microsoft.com/office/drawing/2014/main" id="{2048F999-A522-0241-2043-B9A8832EE35D}"/>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64;p71">
              <a:extLst>
                <a:ext uri="{FF2B5EF4-FFF2-40B4-BE49-F238E27FC236}">
                  <a16:creationId xmlns:a16="http://schemas.microsoft.com/office/drawing/2014/main" id="{C2607389-3AE5-15B9-7E77-5CB4EEC87EF3}"/>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65;p71">
              <a:extLst>
                <a:ext uri="{FF2B5EF4-FFF2-40B4-BE49-F238E27FC236}">
                  <a16:creationId xmlns:a16="http://schemas.microsoft.com/office/drawing/2014/main" id="{FE5CBB88-ADEA-EEE1-5D46-62C53C71CB54}"/>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66;p71">
              <a:extLst>
                <a:ext uri="{FF2B5EF4-FFF2-40B4-BE49-F238E27FC236}">
                  <a16:creationId xmlns:a16="http://schemas.microsoft.com/office/drawing/2014/main" id="{AA246F13-6B83-18C6-1DA7-03E7DBDF2233}"/>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cxnSp>
        <p:nvCxnSpPr>
          <p:cNvPr id="1526" name="Google Shape;1526;p47"/>
          <p:cNvCxnSpPr>
            <a:cxnSpLocks/>
          </p:cNvCxnSpPr>
          <p:nvPr/>
        </p:nvCxnSpPr>
        <p:spPr>
          <a:xfrm>
            <a:off x="2435779" y="2548238"/>
            <a:ext cx="2770922" cy="0"/>
          </a:xfrm>
          <a:prstGeom prst="straightConnector1">
            <a:avLst/>
          </a:prstGeom>
          <a:noFill/>
          <a:ln w="19050" cap="flat" cmpd="sng">
            <a:solidFill>
              <a:schemeClr val="accent1"/>
            </a:solidFill>
            <a:prstDash val="solid"/>
            <a:round/>
            <a:headEnd type="none" w="med" len="med"/>
            <a:tailEnd type="none" w="med" len="med"/>
          </a:ln>
        </p:spPr>
      </p:cxnSp>
      <p:grpSp>
        <p:nvGrpSpPr>
          <p:cNvPr id="16" name="Google Shape;1536;p47">
            <a:extLst>
              <a:ext uri="{FF2B5EF4-FFF2-40B4-BE49-F238E27FC236}">
                <a16:creationId xmlns:a16="http://schemas.microsoft.com/office/drawing/2014/main" id="{B4D1E53A-2D78-0CBD-C2F7-D04791C5ED5E}"/>
              </a:ext>
            </a:extLst>
          </p:cNvPr>
          <p:cNvGrpSpPr/>
          <p:nvPr/>
        </p:nvGrpSpPr>
        <p:grpSpPr>
          <a:xfrm>
            <a:off x="3880088" y="2012250"/>
            <a:ext cx="1119000" cy="1119000"/>
            <a:chOff x="1763646" y="2122200"/>
            <a:chExt cx="1119000" cy="1119000"/>
          </a:xfrm>
        </p:grpSpPr>
        <p:sp>
          <p:nvSpPr>
            <p:cNvPr id="17" name="Google Shape;1537;p47">
              <a:extLst>
                <a:ext uri="{FF2B5EF4-FFF2-40B4-BE49-F238E27FC236}">
                  <a16:creationId xmlns:a16="http://schemas.microsoft.com/office/drawing/2014/main" id="{8A220CF7-9E38-EE80-BDE9-816ED61BF173}"/>
                </a:ext>
              </a:extLst>
            </p:cNvPr>
            <p:cNvSpPr/>
            <p:nvPr/>
          </p:nvSpPr>
          <p:spPr>
            <a:xfrm rot="-2700000">
              <a:off x="1927519" y="2286074"/>
              <a:ext cx="791252" cy="791252"/>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38;p47">
              <a:extLst>
                <a:ext uri="{FF2B5EF4-FFF2-40B4-BE49-F238E27FC236}">
                  <a16:creationId xmlns:a16="http://schemas.microsoft.com/office/drawing/2014/main" id="{B83033E3-60A0-115F-99BC-ECF3144DDEA9}"/>
                </a:ext>
              </a:extLst>
            </p:cNvPr>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28" name="Google Shape;1528;p47"/>
          <p:cNvCxnSpPr/>
          <p:nvPr/>
        </p:nvCxnSpPr>
        <p:spPr>
          <a:xfrm>
            <a:off x="5003283" y="2548238"/>
            <a:ext cx="1457400" cy="0"/>
          </a:xfrm>
          <a:prstGeom prst="straightConnector1">
            <a:avLst/>
          </a:prstGeom>
          <a:noFill/>
          <a:ln w="19050" cap="flat" cmpd="sng">
            <a:solidFill>
              <a:schemeClr val="accent1"/>
            </a:solidFill>
            <a:prstDash val="solid"/>
            <a:round/>
            <a:headEnd type="none" w="med" len="med"/>
            <a:tailEnd type="none" w="med" len="med"/>
          </a:ln>
        </p:spPr>
      </p:cxnSp>
      <p:grpSp>
        <p:nvGrpSpPr>
          <p:cNvPr id="1530" name="Google Shape;1530;p47"/>
          <p:cNvGrpSpPr/>
          <p:nvPr/>
        </p:nvGrpSpPr>
        <p:grpSpPr>
          <a:xfrm>
            <a:off x="1645428" y="1988738"/>
            <a:ext cx="1119000" cy="1119000"/>
            <a:chOff x="1763646" y="2122200"/>
            <a:chExt cx="1119000" cy="1119000"/>
          </a:xfrm>
        </p:grpSpPr>
        <p:sp>
          <p:nvSpPr>
            <p:cNvPr id="1531" name="Google Shape;1531;p47"/>
            <p:cNvSpPr/>
            <p:nvPr/>
          </p:nvSpPr>
          <p:spPr>
            <a:xfrm rot="-2700000">
              <a:off x="1927519" y="2286074"/>
              <a:ext cx="791252" cy="791252"/>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47"/>
          <p:cNvSpPr txBox="1"/>
          <p:nvPr/>
        </p:nvSpPr>
        <p:spPr>
          <a:xfrm>
            <a:off x="1336624"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Microsoft azure</a:t>
            </a:r>
            <a:endParaRPr sz="2500" b="1" dirty="0">
              <a:solidFill>
                <a:srgbClr val="D19B75"/>
              </a:solidFill>
              <a:latin typeface="Bebas Neue"/>
              <a:ea typeface="Bebas Neue"/>
              <a:cs typeface="Bebas Neue"/>
              <a:sym typeface="Bebas Neue"/>
            </a:endParaRPr>
          </a:p>
        </p:txBody>
      </p:sp>
      <p:sp>
        <p:nvSpPr>
          <p:cNvPr id="1534" name="Google Shape;1534;p47"/>
          <p:cNvSpPr txBox="1"/>
          <p:nvPr/>
        </p:nvSpPr>
        <p:spPr>
          <a:xfrm>
            <a:off x="1336624"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Computing platform and infrastructure created by Microsoft, for deploying Backend System.</a:t>
            </a:r>
          </a:p>
        </p:txBody>
      </p:sp>
      <p:cxnSp>
        <p:nvCxnSpPr>
          <p:cNvPr id="1535" name="Google Shape;1535;p47"/>
          <p:cNvCxnSpPr/>
          <p:nvPr/>
        </p:nvCxnSpPr>
        <p:spPr>
          <a:xfrm>
            <a:off x="2215330" y="2960397"/>
            <a:ext cx="0" cy="358500"/>
          </a:xfrm>
          <a:prstGeom prst="straightConnector1">
            <a:avLst/>
          </a:prstGeom>
          <a:noFill/>
          <a:ln w="19050" cap="flat" cmpd="sng">
            <a:solidFill>
              <a:schemeClr val="accent2"/>
            </a:solidFill>
            <a:prstDash val="solid"/>
            <a:round/>
            <a:headEnd type="none" w="med" len="med"/>
            <a:tailEnd type="diamond" w="med" len="med"/>
          </a:ln>
        </p:spPr>
      </p:cxnSp>
      <p:grpSp>
        <p:nvGrpSpPr>
          <p:cNvPr id="1548" name="Google Shape;1548;p47"/>
          <p:cNvGrpSpPr/>
          <p:nvPr/>
        </p:nvGrpSpPr>
        <p:grpSpPr>
          <a:xfrm>
            <a:off x="6132032" y="1988738"/>
            <a:ext cx="1119000" cy="1119000"/>
            <a:chOff x="1763646" y="2122200"/>
            <a:chExt cx="1119000" cy="1119000"/>
          </a:xfrm>
        </p:grpSpPr>
        <p:sp>
          <p:nvSpPr>
            <p:cNvPr id="1549" name="Google Shape;1549;p47"/>
            <p:cNvSpPr/>
            <p:nvPr/>
          </p:nvSpPr>
          <p:spPr>
            <a:xfrm rot="-2700000">
              <a:off x="1927519" y="2286074"/>
              <a:ext cx="791252" cy="79125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47"/>
          <p:cNvSpPr txBox="1"/>
          <p:nvPr/>
        </p:nvSpPr>
        <p:spPr>
          <a:xfrm>
            <a:off x="5823228"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PostgreSql</a:t>
            </a:r>
            <a:endParaRPr sz="2500" b="1" dirty="0">
              <a:solidFill>
                <a:srgbClr val="D19B75"/>
              </a:solidFill>
              <a:latin typeface="Bebas Neue"/>
              <a:ea typeface="Bebas Neue"/>
              <a:cs typeface="Bebas Neue"/>
              <a:sym typeface="Bebas Neue"/>
            </a:endParaRPr>
          </a:p>
        </p:txBody>
      </p:sp>
      <p:cxnSp>
        <p:nvCxnSpPr>
          <p:cNvPr id="1553" name="Google Shape;1553;p47"/>
          <p:cNvCxnSpPr/>
          <p:nvPr/>
        </p:nvCxnSpPr>
        <p:spPr>
          <a:xfrm>
            <a:off x="6687335" y="2982277"/>
            <a:ext cx="0" cy="358500"/>
          </a:xfrm>
          <a:prstGeom prst="straightConnector1">
            <a:avLst/>
          </a:prstGeom>
          <a:noFill/>
          <a:ln w="19050" cap="flat" cmpd="sng">
            <a:solidFill>
              <a:schemeClr val="accent5"/>
            </a:solidFill>
            <a:prstDash val="solid"/>
            <a:round/>
            <a:headEnd type="none" w="med" len="med"/>
            <a:tailEnd type="diamond" w="med" len="med"/>
          </a:ln>
        </p:spPr>
      </p:cxnSp>
      <p:sp>
        <p:nvSpPr>
          <p:cNvPr id="4" name="Google Shape;1529;p47">
            <a:extLst>
              <a:ext uri="{FF2B5EF4-FFF2-40B4-BE49-F238E27FC236}">
                <a16:creationId xmlns:a16="http://schemas.microsoft.com/office/drawing/2014/main" id="{DA151A9D-1A88-40EF-4E07-5F52E5CDF038}"/>
              </a:ext>
            </a:extLst>
          </p:cNvPr>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Platform and database</a:t>
            </a:r>
            <a:endParaRPr spc="180" dirty="0"/>
          </a:p>
        </p:txBody>
      </p:sp>
      <p:sp>
        <p:nvSpPr>
          <p:cNvPr id="7" name="Google Shape;1534;p47">
            <a:extLst>
              <a:ext uri="{FF2B5EF4-FFF2-40B4-BE49-F238E27FC236}">
                <a16:creationId xmlns:a16="http://schemas.microsoft.com/office/drawing/2014/main" id="{E9D18121-3365-6DA8-8334-E19779DA3468}"/>
              </a:ext>
            </a:extLst>
          </p:cNvPr>
          <p:cNvSpPr txBox="1"/>
          <p:nvPr/>
        </p:nvSpPr>
        <p:spPr>
          <a:xfrm>
            <a:off x="5818680" y="3290588"/>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Open-source relational database management system for storing Monument data.</a:t>
            </a:r>
          </a:p>
        </p:txBody>
      </p:sp>
      <p:sp>
        <p:nvSpPr>
          <p:cNvPr id="12" name="Google Shape;1533;p47">
            <a:extLst>
              <a:ext uri="{FF2B5EF4-FFF2-40B4-BE49-F238E27FC236}">
                <a16:creationId xmlns:a16="http://schemas.microsoft.com/office/drawing/2014/main" id="{123A0EF5-8FBA-EA47-54B3-35E5DC689E29}"/>
              </a:ext>
            </a:extLst>
          </p:cNvPr>
          <p:cNvSpPr txBox="1"/>
          <p:nvPr/>
        </p:nvSpPr>
        <p:spPr>
          <a:xfrm>
            <a:off x="3575480"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Google Colab</a:t>
            </a:r>
            <a:endParaRPr sz="2500" b="1" dirty="0">
              <a:solidFill>
                <a:srgbClr val="D19B75"/>
              </a:solidFill>
              <a:latin typeface="Bebas Neue"/>
              <a:ea typeface="Bebas Neue"/>
              <a:cs typeface="Bebas Neue"/>
              <a:sym typeface="Bebas Neue"/>
            </a:endParaRPr>
          </a:p>
        </p:txBody>
      </p:sp>
      <p:sp>
        <p:nvSpPr>
          <p:cNvPr id="19" name="Google Shape;1540;p47">
            <a:extLst>
              <a:ext uri="{FF2B5EF4-FFF2-40B4-BE49-F238E27FC236}">
                <a16:creationId xmlns:a16="http://schemas.microsoft.com/office/drawing/2014/main" id="{FFA1F825-FF0D-BAD5-61B3-8A9E558992E2}"/>
              </a:ext>
            </a:extLst>
          </p:cNvPr>
          <p:cNvSpPr txBox="1"/>
          <p:nvPr/>
        </p:nvSpPr>
        <p:spPr>
          <a:xfrm>
            <a:off x="3571284" y="3366414"/>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Cloud-based </a:t>
            </a:r>
            <a:r>
              <a:rPr lang="en-US" dirty="0" err="1">
                <a:solidFill>
                  <a:srgbClr val="2E2345"/>
                </a:solidFill>
                <a:latin typeface="Bitter"/>
                <a:ea typeface="Bitter"/>
                <a:cs typeface="Bitter"/>
                <a:sym typeface="Bitter"/>
              </a:rPr>
              <a:t>Jupyter</a:t>
            </a:r>
            <a:r>
              <a:rPr lang="en-US" dirty="0">
                <a:solidFill>
                  <a:srgbClr val="2E2345"/>
                </a:solidFill>
                <a:latin typeface="Bitter"/>
                <a:ea typeface="Bitter"/>
                <a:cs typeface="Bitter"/>
                <a:sym typeface="Bitter"/>
              </a:rPr>
              <a:t> notebook environment for running Python code</a:t>
            </a:r>
          </a:p>
        </p:txBody>
      </p:sp>
      <p:cxnSp>
        <p:nvCxnSpPr>
          <p:cNvPr id="20" name="Google Shape;1541;p47">
            <a:extLst>
              <a:ext uri="{FF2B5EF4-FFF2-40B4-BE49-F238E27FC236}">
                <a16:creationId xmlns:a16="http://schemas.microsoft.com/office/drawing/2014/main" id="{D8D258CA-F3AB-E424-2FB1-45B7E9B18B9B}"/>
              </a:ext>
            </a:extLst>
          </p:cNvPr>
          <p:cNvCxnSpPr/>
          <p:nvPr/>
        </p:nvCxnSpPr>
        <p:spPr>
          <a:xfrm>
            <a:off x="4439642" y="2947050"/>
            <a:ext cx="0" cy="358500"/>
          </a:xfrm>
          <a:prstGeom prst="straightConnector1">
            <a:avLst/>
          </a:prstGeom>
          <a:noFill/>
          <a:ln w="19050" cap="flat" cmpd="sng">
            <a:solidFill>
              <a:schemeClr val="accent3"/>
            </a:solidFill>
            <a:prstDash val="solid"/>
            <a:round/>
            <a:headEnd type="none" w="med" len="med"/>
            <a:tailEnd type="diamond" w="med" len="med"/>
          </a:ln>
        </p:spPr>
      </p:cxnSp>
      <p:grpSp>
        <p:nvGrpSpPr>
          <p:cNvPr id="2" name="Google Shape;13908;p71">
            <a:extLst>
              <a:ext uri="{FF2B5EF4-FFF2-40B4-BE49-F238E27FC236}">
                <a16:creationId xmlns:a16="http://schemas.microsoft.com/office/drawing/2014/main" id="{8B19829C-D428-3F43-44BD-DCA0DE0B78F9}"/>
              </a:ext>
            </a:extLst>
          </p:cNvPr>
          <p:cNvGrpSpPr/>
          <p:nvPr/>
        </p:nvGrpSpPr>
        <p:grpSpPr>
          <a:xfrm>
            <a:off x="4272750" y="2442670"/>
            <a:ext cx="350958" cy="263043"/>
            <a:chOff x="1817317" y="2480330"/>
            <a:chExt cx="350958" cy="263043"/>
          </a:xfrm>
          <a:solidFill>
            <a:srgbClr val="2E2345"/>
          </a:solidFill>
        </p:grpSpPr>
        <p:sp>
          <p:nvSpPr>
            <p:cNvPr id="3" name="Google Shape;13909;p71">
              <a:extLst>
                <a:ext uri="{FF2B5EF4-FFF2-40B4-BE49-F238E27FC236}">
                  <a16:creationId xmlns:a16="http://schemas.microsoft.com/office/drawing/2014/main" id="{08925B84-6D03-8520-6B75-CC63525B4414}"/>
                </a:ext>
              </a:extLst>
            </p:cNvPr>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910;p71">
              <a:extLst>
                <a:ext uri="{FF2B5EF4-FFF2-40B4-BE49-F238E27FC236}">
                  <a16:creationId xmlns:a16="http://schemas.microsoft.com/office/drawing/2014/main" id="{B4230CE8-8A34-7EA3-B186-1CE423EE7A7D}"/>
                </a:ext>
              </a:extLst>
            </p:cNvPr>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3911;p71">
              <a:extLst>
                <a:ext uri="{FF2B5EF4-FFF2-40B4-BE49-F238E27FC236}">
                  <a16:creationId xmlns:a16="http://schemas.microsoft.com/office/drawing/2014/main" id="{4E5742B7-0E92-ABFE-5653-BE4D3E91C3A8}"/>
                </a:ext>
              </a:extLst>
            </p:cNvPr>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3912;p71">
              <a:extLst>
                <a:ext uri="{FF2B5EF4-FFF2-40B4-BE49-F238E27FC236}">
                  <a16:creationId xmlns:a16="http://schemas.microsoft.com/office/drawing/2014/main" id="{7F3CA5BB-E1F3-E2B4-7C1C-440D3CFF6C02}"/>
                </a:ext>
              </a:extLst>
            </p:cNvPr>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13;p71">
              <a:extLst>
                <a:ext uri="{FF2B5EF4-FFF2-40B4-BE49-F238E27FC236}">
                  <a16:creationId xmlns:a16="http://schemas.microsoft.com/office/drawing/2014/main" id="{6964E35C-45F1-DA91-D9EB-3B1EBF93B3CC}"/>
                </a:ext>
              </a:extLst>
            </p:cNvPr>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3814;p71">
            <a:extLst>
              <a:ext uri="{FF2B5EF4-FFF2-40B4-BE49-F238E27FC236}">
                <a16:creationId xmlns:a16="http://schemas.microsoft.com/office/drawing/2014/main" id="{B6A885AE-E8F1-84D8-EE3A-75E33814A891}"/>
              </a:ext>
            </a:extLst>
          </p:cNvPr>
          <p:cNvGrpSpPr/>
          <p:nvPr/>
        </p:nvGrpSpPr>
        <p:grpSpPr>
          <a:xfrm>
            <a:off x="2019491" y="2384269"/>
            <a:ext cx="356655" cy="335425"/>
            <a:chOff x="849016" y="2903255"/>
            <a:chExt cx="356655" cy="335425"/>
          </a:xfrm>
          <a:solidFill>
            <a:srgbClr val="2E2345"/>
          </a:solidFill>
        </p:grpSpPr>
        <p:sp>
          <p:nvSpPr>
            <p:cNvPr id="11" name="Google Shape;13815;p71">
              <a:extLst>
                <a:ext uri="{FF2B5EF4-FFF2-40B4-BE49-F238E27FC236}">
                  <a16:creationId xmlns:a16="http://schemas.microsoft.com/office/drawing/2014/main" id="{ADD90956-8FE0-A070-CE9E-48DDC779C641}"/>
                </a:ext>
              </a:extLst>
            </p:cNvPr>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816;p71">
              <a:extLst>
                <a:ext uri="{FF2B5EF4-FFF2-40B4-BE49-F238E27FC236}">
                  <a16:creationId xmlns:a16="http://schemas.microsoft.com/office/drawing/2014/main" id="{F6BC1128-635A-5040-1335-BE34620336EE}"/>
                </a:ext>
              </a:extLst>
            </p:cNvPr>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817;p71">
              <a:extLst>
                <a:ext uri="{FF2B5EF4-FFF2-40B4-BE49-F238E27FC236}">
                  <a16:creationId xmlns:a16="http://schemas.microsoft.com/office/drawing/2014/main" id="{14B11897-FE20-E538-3E64-CBC5F4620E76}"/>
                </a:ext>
              </a:extLst>
            </p:cNvPr>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818;p71">
              <a:extLst>
                <a:ext uri="{FF2B5EF4-FFF2-40B4-BE49-F238E27FC236}">
                  <a16:creationId xmlns:a16="http://schemas.microsoft.com/office/drawing/2014/main" id="{50450AC9-1358-729A-2798-AD8AFFE87DA7}"/>
                </a:ext>
              </a:extLst>
            </p:cNvPr>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819;p71">
              <a:extLst>
                <a:ext uri="{FF2B5EF4-FFF2-40B4-BE49-F238E27FC236}">
                  <a16:creationId xmlns:a16="http://schemas.microsoft.com/office/drawing/2014/main" id="{E7DAE8C9-9FF4-D450-A2B2-1EA991FDB5A4}"/>
                </a:ext>
              </a:extLst>
            </p:cNvPr>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820;p71">
              <a:extLst>
                <a:ext uri="{FF2B5EF4-FFF2-40B4-BE49-F238E27FC236}">
                  <a16:creationId xmlns:a16="http://schemas.microsoft.com/office/drawing/2014/main" id="{97DDF54C-D383-E59A-4F50-D56FD9740423}"/>
                </a:ext>
              </a:extLst>
            </p:cNvPr>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821;p71">
              <a:extLst>
                <a:ext uri="{FF2B5EF4-FFF2-40B4-BE49-F238E27FC236}">
                  <a16:creationId xmlns:a16="http://schemas.microsoft.com/office/drawing/2014/main" id="{98A9EE07-3B05-F842-A95D-67A562753DB4}"/>
                </a:ext>
              </a:extLst>
            </p:cNvPr>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822;p71">
              <a:extLst>
                <a:ext uri="{FF2B5EF4-FFF2-40B4-BE49-F238E27FC236}">
                  <a16:creationId xmlns:a16="http://schemas.microsoft.com/office/drawing/2014/main" id="{5354E8A2-F791-650A-BA61-A36D66244BEF}"/>
                </a:ext>
              </a:extLst>
            </p:cNvPr>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23;p71">
              <a:extLst>
                <a:ext uri="{FF2B5EF4-FFF2-40B4-BE49-F238E27FC236}">
                  <a16:creationId xmlns:a16="http://schemas.microsoft.com/office/drawing/2014/main" id="{ACEC9F81-14FE-129D-0D13-F84DD04C3EA6}"/>
                </a:ext>
              </a:extLst>
            </p:cNvPr>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824;p71">
              <a:extLst>
                <a:ext uri="{FF2B5EF4-FFF2-40B4-BE49-F238E27FC236}">
                  <a16:creationId xmlns:a16="http://schemas.microsoft.com/office/drawing/2014/main" id="{E93BB3A4-3551-680B-1E29-39788F09AFB2}"/>
                </a:ext>
              </a:extLst>
            </p:cNvPr>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825;p71">
              <a:extLst>
                <a:ext uri="{FF2B5EF4-FFF2-40B4-BE49-F238E27FC236}">
                  <a16:creationId xmlns:a16="http://schemas.microsoft.com/office/drawing/2014/main" id="{4F11C4D5-B288-68EF-9F57-90019D5FAAF8}"/>
                </a:ext>
              </a:extLst>
            </p:cNvPr>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3986;p71">
            <a:extLst>
              <a:ext uri="{FF2B5EF4-FFF2-40B4-BE49-F238E27FC236}">
                <a16:creationId xmlns:a16="http://schemas.microsoft.com/office/drawing/2014/main" id="{494FF9B4-161C-EA0E-3F14-D3DCD75F3CBA}"/>
              </a:ext>
            </a:extLst>
          </p:cNvPr>
          <p:cNvGrpSpPr/>
          <p:nvPr/>
        </p:nvGrpSpPr>
        <p:grpSpPr>
          <a:xfrm>
            <a:off x="6550346" y="2412517"/>
            <a:ext cx="337684" cy="314194"/>
            <a:chOff x="6099375" y="2456075"/>
            <a:chExt cx="337684" cy="314194"/>
          </a:xfrm>
          <a:solidFill>
            <a:srgbClr val="2E2345"/>
          </a:solidFill>
        </p:grpSpPr>
        <p:sp>
          <p:nvSpPr>
            <p:cNvPr id="30" name="Google Shape;13987;p71">
              <a:extLst>
                <a:ext uri="{FF2B5EF4-FFF2-40B4-BE49-F238E27FC236}">
                  <a16:creationId xmlns:a16="http://schemas.microsoft.com/office/drawing/2014/main" id="{6D3EC700-81D9-066B-40DB-110A921AA197}"/>
                </a:ext>
              </a:extLst>
            </p:cNvPr>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988;p71">
              <a:extLst>
                <a:ext uri="{FF2B5EF4-FFF2-40B4-BE49-F238E27FC236}">
                  <a16:creationId xmlns:a16="http://schemas.microsoft.com/office/drawing/2014/main" id="{1E7BD428-B068-D228-1A34-8B7302A45777}"/>
                </a:ext>
              </a:extLst>
            </p:cNvPr>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95208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cxnSp>
        <p:nvCxnSpPr>
          <p:cNvPr id="1526" name="Google Shape;1526;p47"/>
          <p:cNvCxnSpPr/>
          <p:nvPr/>
        </p:nvCxnSpPr>
        <p:spPr>
          <a:xfrm>
            <a:off x="1854847" y="2548238"/>
            <a:ext cx="1457400" cy="0"/>
          </a:xfrm>
          <a:prstGeom prst="straightConnector1">
            <a:avLst/>
          </a:prstGeom>
          <a:noFill/>
          <a:ln w="19050" cap="flat" cmpd="sng">
            <a:solidFill>
              <a:schemeClr val="accent1"/>
            </a:solidFill>
            <a:prstDash val="solid"/>
            <a:round/>
            <a:headEnd type="none" w="med" len="med"/>
            <a:tailEnd type="none" w="med" len="med"/>
          </a:ln>
        </p:spPr>
      </p:cxnSp>
      <p:cxnSp>
        <p:nvCxnSpPr>
          <p:cNvPr id="1527" name="Google Shape;1527;p47"/>
          <p:cNvCxnSpPr/>
          <p:nvPr/>
        </p:nvCxnSpPr>
        <p:spPr>
          <a:xfrm>
            <a:off x="3843247" y="2548238"/>
            <a:ext cx="1457400" cy="0"/>
          </a:xfrm>
          <a:prstGeom prst="straightConnector1">
            <a:avLst/>
          </a:prstGeom>
          <a:noFill/>
          <a:ln w="19050" cap="flat" cmpd="sng">
            <a:solidFill>
              <a:schemeClr val="accent1"/>
            </a:solidFill>
            <a:prstDash val="solid"/>
            <a:round/>
            <a:headEnd type="none" w="med" len="med"/>
            <a:tailEnd type="none" w="med" len="med"/>
          </a:ln>
        </p:spPr>
      </p:cxnSp>
      <p:cxnSp>
        <p:nvCxnSpPr>
          <p:cNvPr id="1528" name="Google Shape;1528;p47"/>
          <p:cNvCxnSpPr/>
          <p:nvPr/>
        </p:nvCxnSpPr>
        <p:spPr>
          <a:xfrm>
            <a:off x="5831647" y="2548238"/>
            <a:ext cx="1457400" cy="0"/>
          </a:xfrm>
          <a:prstGeom prst="straightConnector1">
            <a:avLst/>
          </a:prstGeom>
          <a:noFill/>
          <a:ln w="19050" cap="flat" cmpd="sng">
            <a:solidFill>
              <a:schemeClr val="accent1"/>
            </a:solidFill>
            <a:prstDash val="solid"/>
            <a:round/>
            <a:headEnd type="none" w="med" len="med"/>
            <a:tailEnd type="none" w="med" len="med"/>
          </a:ln>
        </p:spPr>
      </p:cxnSp>
      <p:grpSp>
        <p:nvGrpSpPr>
          <p:cNvPr id="1530" name="Google Shape;1530;p47"/>
          <p:cNvGrpSpPr/>
          <p:nvPr/>
        </p:nvGrpSpPr>
        <p:grpSpPr>
          <a:xfrm>
            <a:off x="1064496" y="1988738"/>
            <a:ext cx="1119000" cy="1119000"/>
            <a:chOff x="1763646" y="2122200"/>
            <a:chExt cx="1119000" cy="1119000"/>
          </a:xfrm>
        </p:grpSpPr>
        <p:sp>
          <p:nvSpPr>
            <p:cNvPr id="1531" name="Google Shape;1531;p47"/>
            <p:cNvSpPr/>
            <p:nvPr/>
          </p:nvSpPr>
          <p:spPr>
            <a:xfrm rot="-2700000">
              <a:off x="1927519" y="2286074"/>
              <a:ext cx="791252" cy="791252"/>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47"/>
          <p:cNvSpPr txBox="1"/>
          <p:nvPr/>
        </p:nvSpPr>
        <p:spPr>
          <a:xfrm>
            <a:off x="7556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CPU</a:t>
            </a:r>
            <a:endParaRPr sz="2500" b="1" dirty="0">
              <a:solidFill>
                <a:srgbClr val="D19B75"/>
              </a:solidFill>
              <a:latin typeface="Bebas Neue"/>
              <a:ea typeface="Bebas Neue"/>
              <a:cs typeface="Bebas Neue"/>
              <a:sym typeface="Bebas Neue"/>
            </a:endParaRPr>
          </a:p>
        </p:txBody>
      </p:sp>
      <p:sp>
        <p:nvSpPr>
          <p:cNvPr id="1534" name="Google Shape;1534;p47"/>
          <p:cNvSpPr txBox="1"/>
          <p:nvPr/>
        </p:nvSpPr>
        <p:spPr>
          <a:xfrm>
            <a:off x="7556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Intel Xeon Gold Processor 12Cores/24VCores</a:t>
            </a:r>
          </a:p>
        </p:txBody>
      </p:sp>
      <p:cxnSp>
        <p:nvCxnSpPr>
          <p:cNvPr id="1535" name="Google Shape;1535;p47"/>
          <p:cNvCxnSpPr/>
          <p:nvPr/>
        </p:nvCxnSpPr>
        <p:spPr>
          <a:xfrm>
            <a:off x="1624050" y="2923538"/>
            <a:ext cx="0" cy="358500"/>
          </a:xfrm>
          <a:prstGeom prst="straightConnector1">
            <a:avLst/>
          </a:prstGeom>
          <a:noFill/>
          <a:ln w="19050" cap="flat" cmpd="sng">
            <a:solidFill>
              <a:schemeClr val="accent2"/>
            </a:solidFill>
            <a:prstDash val="solid"/>
            <a:round/>
            <a:headEnd type="none" w="med" len="med"/>
            <a:tailEnd type="diamond" w="med" len="med"/>
          </a:ln>
        </p:spPr>
      </p:cxnSp>
      <p:grpSp>
        <p:nvGrpSpPr>
          <p:cNvPr id="1536" name="Google Shape;1536;p47"/>
          <p:cNvGrpSpPr/>
          <p:nvPr/>
        </p:nvGrpSpPr>
        <p:grpSpPr>
          <a:xfrm>
            <a:off x="3029796" y="1988738"/>
            <a:ext cx="1119000" cy="1119000"/>
            <a:chOff x="1763646" y="2122200"/>
            <a:chExt cx="1119000" cy="1119000"/>
          </a:xfrm>
        </p:grpSpPr>
        <p:sp>
          <p:nvSpPr>
            <p:cNvPr id="1537" name="Google Shape;1537;p47"/>
            <p:cNvSpPr/>
            <p:nvPr/>
          </p:nvSpPr>
          <p:spPr>
            <a:xfrm rot="-2700000">
              <a:off x="1927519" y="2286074"/>
              <a:ext cx="791252" cy="791252"/>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47"/>
          <p:cNvSpPr txBox="1"/>
          <p:nvPr/>
        </p:nvSpPr>
        <p:spPr>
          <a:xfrm>
            <a:off x="27209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Ram</a:t>
            </a:r>
            <a:endParaRPr sz="2500" b="1" dirty="0">
              <a:solidFill>
                <a:srgbClr val="D19B75"/>
              </a:solidFill>
              <a:latin typeface="Bebas Neue"/>
              <a:ea typeface="Bebas Neue"/>
              <a:cs typeface="Bebas Neue"/>
              <a:sym typeface="Bebas Neue"/>
            </a:endParaRPr>
          </a:p>
        </p:txBody>
      </p:sp>
      <p:sp>
        <p:nvSpPr>
          <p:cNvPr id="1540" name="Google Shape;1540;p47"/>
          <p:cNvSpPr txBox="1"/>
          <p:nvPr/>
        </p:nvSpPr>
        <p:spPr>
          <a:xfrm>
            <a:off x="27209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32 GB DDR3</a:t>
            </a:r>
          </a:p>
        </p:txBody>
      </p:sp>
      <p:cxnSp>
        <p:nvCxnSpPr>
          <p:cNvPr id="1541" name="Google Shape;1541;p47"/>
          <p:cNvCxnSpPr/>
          <p:nvPr/>
        </p:nvCxnSpPr>
        <p:spPr>
          <a:xfrm>
            <a:off x="3589350" y="2923538"/>
            <a:ext cx="0" cy="358500"/>
          </a:xfrm>
          <a:prstGeom prst="straightConnector1">
            <a:avLst/>
          </a:prstGeom>
          <a:noFill/>
          <a:ln w="19050" cap="flat" cmpd="sng">
            <a:solidFill>
              <a:schemeClr val="accent3"/>
            </a:solidFill>
            <a:prstDash val="solid"/>
            <a:round/>
            <a:headEnd type="none" w="med" len="med"/>
            <a:tailEnd type="diamond" w="med" len="med"/>
          </a:ln>
        </p:spPr>
      </p:cxnSp>
      <p:grpSp>
        <p:nvGrpSpPr>
          <p:cNvPr id="1542" name="Google Shape;1542;p47"/>
          <p:cNvGrpSpPr/>
          <p:nvPr/>
        </p:nvGrpSpPr>
        <p:grpSpPr>
          <a:xfrm>
            <a:off x="4995096" y="1988738"/>
            <a:ext cx="1119000" cy="1119000"/>
            <a:chOff x="1763646" y="2122200"/>
            <a:chExt cx="1119000" cy="1119000"/>
          </a:xfrm>
        </p:grpSpPr>
        <p:sp>
          <p:nvSpPr>
            <p:cNvPr id="1543" name="Google Shape;1543;p47"/>
            <p:cNvSpPr/>
            <p:nvPr/>
          </p:nvSpPr>
          <p:spPr>
            <a:xfrm rot="-2700000">
              <a:off x="1927519" y="2286074"/>
              <a:ext cx="791252" cy="791252"/>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47"/>
          <p:cNvSpPr txBox="1"/>
          <p:nvPr/>
        </p:nvSpPr>
        <p:spPr>
          <a:xfrm>
            <a:off x="46862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GPU</a:t>
            </a:r>
            <a:endParaRPr sz="2500" b="1" dirty="0">
              <a:solidFill>
                <a:srgbClr val="D19B75"/>
              </a:solidFill>
              <a:latin typeface="Bebas Neue"/>
              <a:ea typeface="Bebas Neue"/>
              <a:cs typeface="Bebas Neue"/>
              <a:sym typeface="Bebas Neue"/>
            </a:endParaRPr>
          </a:p>
        </p:txBody>
      </p:sp>
      <p:sp>
        <p:nvSpPr>
          <p:cNvPr id="1546" name="Google Shape;1546;p47"/>
          <p:cNvSpPr txBox="1"/>
          <p:nvPr/>
        </p:nvSpPr>
        <p:spPr>
          <a:xfrm>
            <a:off x="46862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Nvidia RTX 3080Ti 12GB</a:t>
            </a:r>
          </a:p>
        </p:txBody>
      </p:sp>
      <p:cxnSp>
        <p:nvCxnSpPr>
          <p:cNvPr id="1547" name="Google Shape;1547;p47"/>
          <p:cNvCxnSpPr/>
          <p:nvPr/>
        </p:nvCxnSpPr>
        <p:spPr>
          <a:xfrm>
            <a:off x="5554600" y="2923538"/>
            <a:ext cx="0" cy="358500"/>
          </a:xfrm>
          <a:prstGeom prst="straightConnector1">
            <a:avLst/>
          </a:prstGeom>
          <a:noFill/>
          <a:ln w="19050" cap="flat" cmpd="sng">
            <a:solidFill>
              <a:schemeClr val="accent4"/>
            </a:solidFill>
            <a:prstDash val="solid"/>
            <a:round/>
            <a:headEnd type="none" w="med" len="med"/>
            <a:tailEnd type="diamond" w="med" len="med"/>
          </a:ln>
        </p:spPr>
      </p:cxnSp>
      <p:grpSp>
        <p:nvGrpSpPr>
          <p:cNvPr id="1548" name="Google Shape;1548;p47"/>
          <p:cNvGrpSpPr/>
          <p:nvPr/>
        </p:nvGrpSpPr>
        <p:grpSpPr>
          <a:xfrm>
            <a:off x="6960396" y="1988738"/>
            <a:ext cx="1119000" cy="1119000"/>
            <a:chOff x="1763646" y="2122200"/>
            <a:chExt cx="1119000" cy="1119000"/>
          </a:xfrm>
        </p:grpSpPr>
        <p:sp>
          <p:nvSpPr>
            <p:cNvPr id="1549" name="Google Shape;1549;p47"/>
            <p:cNvSpPr/>
            <p:nvPr/>
          </p:nvSpPr>
          <p:spPr>
            <a:xfrm rot="-2700000">
              <a:off x="1927519" y="2286074"/>
              <a:ext cx="791252" cy="79125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47"/>
          <p:cNvSpPr txBox="1"/>
          <p:nvPr/>
        </p:nvSpPr>
        <p:spPr>
          <a:xfrm>
            <a:off x="6651592"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500" b="1" dirty="0">
                <a:solidFill>
                  <a:srgbClr val="D19B75"/>
                </a:solidFill>
                <a:latin typeface="Bebas Neue"/>
                <a:ea typeface="Bebas Neue"/>
                <a:cs typeface="Bebas Neue"/>
                <a:sym typeface="Bebas Neue"/>
              </a:rPr>
              <a:t>Storage</a:t>
            </a:r>
            <a:endParaRPr sz="2500" b="1" dirty="0">
              <a:solidFill>
                <a:srgbClr val="D19B75"/>
              </a:solidFill>
              <a:latin typeface="Bebas Neue"/>
              <a:ea typeface="Bebas Neue"/>
              <a:cs typeface="Bebas Neue"/>
              <a:sym typeface="Bebas Neue"/>
            </a:endParaRPr>
          </a:p>
        </p:txBody>
      </p:sp>
      <p:sp>
        <p:nvSpPr>
          <p:cNvPr id="1552" name="Google Shape;1552;p47"/>
          <p:cNvSpPr txBox="1"/>
          <p:nvPr/>
        </p:nvSpPr>
        <p:spPr>
          <a:xfrm>
            <a:off x="6651592" y="3342902"/>
            <a:ext cx="1736700"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512 GB </a:t>
            </a:r>
            <a:r>
              <a:rPr lang="en-US" dirty="0" err="1">
                <a:solidFill>
                  <a:srgbClr val="2E2345"/>
                </a:solidFill>
                <a:latin typeface="Bitter"/>
                <a:ea typeface="Bitter"/>
                <a:cs typeface="Bitter"/>
                <a:sym typeface="Bitter"/>
              </a:rPr>
              <a:t>NVMe</a:t>
            </a:r>
            <a:r>
              <a:rPr lang="en-US" dirty="0">
                <a:solidFill>
                  <a:srgbClr val="2E2345"/>
                </a:solidFill>
                <a:latin typeface="Bitter"/>
                <a:ea typeface="Bitter"/>
                <a:cs typeface="Bitter"/>
                <a:sym typeface="Bitter"/>
              </a:rPr>
              <a:t> SSD</a:t>
            </a:r>
          </a:p>
        </p:txBody>
      </p:sp>
      <p:cxnSp>
        <p:nvCxnSpPr>
          <p:cNvPr id="1553" name="Google Shape;1553;p47"/>
          <p:cNvCxnSpPr/>
          <p:nvPr/>
        </p:nvCxnSpPr>
        <p:spPr>
          <a:xfrm>
            <a:off x="7519900" y="2923538"/>
            <a:ext cx="0" cy="358500"/>
          </a:xfrm>
          <a:prstGeom prst="straightConnector1">
            <a:avLst/>
          </a:prstGeom>
          <a:noFill/>
          <a:ln w="19050" cap="flat" cmpd="sng">
            <a:solidFill>
              <a:schemeClr val="accent5"/>
            </a:solidFill>
            <a:prstDash val="solid"/>
            <a:round/>
            <a:headEnd type="none" w="med" len="med"/>
            <a:tailEnd type="diamond" w="med" len="med"/>
          </a:ln>
        </p:spPr>
      </p:cxnSp>
      <p:sp>
        <p:nvSpPr>
          <p:cNvPr id="4" name="Google Shape;1529;p47">
            <a:extLst>
              <a:ext uri="{FF2B5EF4-FFF2-40B4-BE49-F238E27FC236}">
                <a16:creationId xmlns:a16="http://schemas.microsoft.com/office/drawing/2014/main" id="{DA151A9D-1A88-40EF-4E07-5F52E5CDF038}"/>
              </a:ext>
            </a:extLst>
          </p:cNvPr>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PC Hardware Specification</a:t>
            </a:r>
            <a:endParaRPr spc="180" dirty="0"/>
          </a:p>
        </p:txBody>
      </p:sp>
      <p:grpSp>
        <p:nvGrpSpPr>
          <p:cNvPr id="2" name="Google Shape;10324;p65">
            <a:extLst>
              <a:ext uri="{FF2B5EF4-FFF2-40B4-BE49-F238E27FC236}">
                <a16:creationId xmlns:a16="http://schemas.microsoft.com/office/drawing/2014/main" id="{27E7DD16-A274-6BC1-EFDF-CD0902E69E17}"/>
              </a:ext>
            </a:extLst>
          </p:cNvPr>
          <p:cNvGrpSpPr/>
          <p:nvPr/>
        </p:nvGrpSpPr>
        <p:grpSpPr>
          <a:xfrm>
            <a:off x="2657396" y="2308608"/>
            <a:ext cx="52586" cy="316501"/>
            <a:chOff x="2733596" y="2308608"/>
            <a:chExt cx="52586" cy="316501"/>
          </a:xfrm>
        </p:grpSpPr>
        <p:sp>
          <p:nvSpPr>
            <p:cNvPr id="5" name="Google Shape;10326;p65">
              <a:extLst>
                <a:ext uri="{FF2B5EF4-FFF2-40B4-BE49-F238E27FC236}">
                  <a16:creationId xmlns:a16="http://schemas.microsoft.com/office/drawing/2014/main" id="{5C5FCCFB-F6BA-9166-31D5-7312689BF414}"/>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327;p65">
              <a:extLst>
                <a:ext uri="{FF2B5EF4-FFF2-40B4-BE49-F238E27FC236}">
                  <a16:creationId xmlns:a16="http://schemas.microsoft.com/office/drawing/2014/main" id="{5E34DBCB-DF67-EC7B-6821-4250F73D7F14}"/>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328;p65">
              <a:extLst>
                <a:ext uri="{FF2B5EF4-FFF2-40B4-BE49-F238E27FC236}">
                  <a16:creationId xmlns:a16="http://schemas.microsoft.com/office/drawing/2014/main" id="{FB4F28DD-D5D2-B604-93D5-F3C9AA52B0BD}"/>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2187;p68">
            <a:extLst>
              <a:ext uri="{FF2B5EF4-FFF2-40B4-BE49-F238E27FC236}">
                <a16:creationId xmlns:a16="http://schemas.microsoft.com/office/drawing/2014/main" id="{E41DE850-C5B6-ECB9-9A36-1E454FD4B53B}"/>
              </a:ext>
            </a:extLst>
          </p:cNvPr>
          <p:cNvGrpSpPr/>
          <p:nvPr/>
        </p:nvGrpSpPr>
        <p:grpSpPr>
          <a:xfrm>
            <a:off x="1451294" y="2361174"/>
            <a:ext cx="347435" cy="345534"/>
            <a:chOff x="3527780" y="2885263"/>
            <a:chExt cx="347435" cy="345534"/>
          </a:xfrm>
          <a:solidFill>
            <a:srgbClr val="2E2345"/>
          </a:solidFill>
        </p:grpSpPr>
        <p:sp>
          <p:nvSpPr>
            <p:cNvPr id="9" name="Google Shape;12188;p68">
              <a:extLst>
                <a:ext uri="{FF2B5EF4-FFF2-40B4-BE49-F238E27FC236}">
                  <a16:creationId xmlns:a16="http://schemas.microsoft.com/office/drawing/2014/main" id="{3E812777-63D4-C5E5-A2C7-39F182C1C18D}"/>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89;p68">
              <a:extLst>
                <a:ext uri="{FF2B5EF4-FFF2-40B4-BE49-F238E27FC236}">
                  <a16:creationId xmlns:a16="http://schemas.microsoft.com/office/drawing/2014/main" id="{DF9E7269-0D71-288F-3513-0DF8398E72E5}"/>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190;p68">
              <a:extLst>
                <a:ext uri="{FF2B5EF4-FFF2-40B4-BE49-F238E27FC236}">
                  <a16:creationId xmlns:a16="http://schemas.microsoft.com/office/drawing/2014/main" id="{B5B03D9D-15CA-C4CB-FE4B-B574DF811AA1}"/>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91;p68">
              <a:extLst>
                <a:ext uri="{FF2B5EF4-FFF2-40B4-BE49-F238E27FC236}">
                  <a16:creationId xmlns:a16="http://schemas.microsoft.com/office/drawing/2014/main" id="{CB093721-3A23-F3A5-945A-3D120E978682}"/>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92;p68">
              <a:extLst>
                <a:ext uri="{FF2B5EF4-FFF2-40B4-BE49-F238E27FC236}">
                  <a16:creationId xmlns:a16="http://schemas.microsoft.com/office/drawing/2014/main" id="{28F33E4B-AB49-EDFD-D111-931A820D7FC9}"/>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93;p68">
              <a:extLst>
                <a:ext uri="{FF2B5EF4-FFF2-40B4-BE49-F238E27FC236}">
                  <a16:creationId xmlns:a16="http://schemas.microsoft.com/office/drawing/2014/main" id="{A49FA085-655E-665B-AE07-7223E4678C2E}"/>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94;p68">
              <a:extLst>
                <a:ext uri="{FF2B5EF4-FFF2-40B4-BE49-F238E27FC236}">
                  <a16:creationId xmlns:a16="http://schemas.microsoft.com/office/drawing/2014/main" id="{D4DA71BA-BD95-8814-88E1-43CFA201C1C4}"/>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95;p68">
              <a:extLst>
                <a:ext uri="{FF2B5EF4-FFF2-40B4-BE49-F238E27FC236}">
                  <a16:creationId xmlns:a16="http://schemas.microsoft.com/office/drawing/2014/main" id="{1171F252-4395-DC1A-7F49-ABA05A7B70A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96;p68">
              <a:extLst>
                <a:ext uri="{FF2B5EF4-FFF2-40B4-BE49-F238E27FC236}">
                  <a16:creationId xmlns:a16="http://schemas.microsoft.com/office/drawing/2014/main" id="{C4F57404-2AA4-AF8B-9CF9-41EE9A947888}"/>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197;p68">
              <a:extLst>
                <a:ext uri="{FF2B5EF4-FFF2-40B4-BE49-F238E27FC236}">
                  <a16:creationId xmlns:a16="http://schemas.microsoft.com/office/drawing/2014/main" id="{D221AC4D-E998-2862-016C-ECD19AFBAA34}"/>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198;p68">
              <a:extLst>
                <a:ext uri="{FF2B5EF4-FFF2-40B4-BE49-F238E27FC236}">
                  <a16:creationId xmlns:a16="http://schemas.microsoft.com/office/drawing/2014/main" id="{2186D00E-0591-6E97-9435-AF12FBF409C7}"/>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199;p68">
              <a:extLst>
                <a:ext uri="{FF2B5EF4-FFF2-40B4-BE49-F238E27FC236}">
                  <a16:creationId xmlns:a16="http://schemas.microsoft.com/office/drawing/2014/main" id="{C6543E75-D7B2-2CD5-2397-89BF53B200B3}"/>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00;p68">
              <a:extLst>
                <a:ext uri="{FF2B5EF4-FFF2-40B4-BE49-F238E27FC236}">
                  <a16:creationId xmlns:a16="http://schemas.microsoft.com/office/drawing/2014/main" id="{D2CE8819-6A9A-283B-3A97-C808D4FB46C2}"/>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01;p68">
              <a:extLst>
                <a:ext uri="{FF2B5EF4-FFF2-40B4-BE49-F238E27FC236}">
                  <a16:creationId xmlns:a16="http://schemas.microsoft.com/office/drawing/2014/main" id="{1A3D1F98-F9CE-423B-E797-0499B837C2E9}"/>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02;p68">
              <a:extLst>
                <a:ext uri="{FF2B5EF4-FFF2-40B4-BE49-F238E27FC236}">
                  <a16:creationId xmlns:a16="http://schemas.microsoft.com/office/drawing/2014/main" id="{7DBBB6B8-A4C4-60B9-1A98-58C3334EB45E}"/>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203;p68">
              <a:extLst>
                <a:ext uri="{FF2B5EF4-FFF2-40B4-BE49-F238E27FC236}">
                  <a16:creationId xmlns:a16="http://schemas.microsoft.com/office/drawing/2014/main" id="{2E992174-8636-566C-C506-B68DFB86C852}"/>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204;p68">
              <a:extLst>
                <a:ext uri="{FF2B5EF4-FFF2-40B4-BE49-F238E27FC236}">
                  <a16:creationId xmlns:a16="http://schemas.microsoft.com/office/drawing/2014/main" id="{777622D0-4801-DCB8-2D8B-C51BDDD73B22}"/>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205;p68">
              <a:extLst>
                <a:ext uri="{FF2B5EF4-FFF2-40B4-BE49-F238E27FC236}">
                  <a16:creationId xmlns:a16="http://schemas.microsoft.com/office/drawing/2014/main" id="{6020D347-7B76-8524-4A25-6F243B5E8E93}"/>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206;p68">
              <a:extLst>
                <a:ext uri="{FF2B5EF4-FFF2-40B4-BE49-F238E27FC236}">
                  <a16:creationId xmlns:a16="http://schemas.microsoft.com/office/drawing/2014/main" id="{851F2463-18F8-AEFB-76DA-F31A9CF688DC}"/>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207;p68">
              <a:extLst>
                <a:ext uri="{FF2B5EF4-FFF2-40B4-BE49-F238E27FC236}">
                  <a16:creationId xmlns:a16="http://schemas.microsoft.com/office/drawing/2014/main" id="{C89FA2BA-3B77-0A1C-95B2-025FA6DBCCF6}"/>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208;p68">
              <a:extLst>
                <a:ext uri="{FF2B5EF4-FFF2-40B4-BE49-F238E27FC236}">
                  <a16:creationId xmlns:a16="http://schemas.microsoft.com/office/drawing/2014/main" id="{1A54BEF4-F4F9-1F8D-3889-80FA493A7061}"/>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209;p68">
              <a:extLst>
                <a:ext uri="{FF2B5EF4-FFF2-40B4-BE49-F238E27FC236}">
                  <a16:creationId xmlns:a16="http://schemas.microsoft.com/office/drawing/2014/main" id="{EA0AAD94-3D79-41B2-6251-747083465026}"/>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210;p68">
              <a:extLst>
                <a:ext uri="{FF2B5EF4-FFF2-40B4-BE49-F238E27FC236}">
                  <a16:creationId xmlns:a16="http://schemas.microsoft.com/office/drawing/2014/main" id="{9F70CC93-BC29-BE58-BFFB-EA5285556111}"/>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0862;p66">
            <a:extLst>
              <a:ext uri="{FF2B5EF4-FFF2-40B4-BE49-F238E27FC236}">
                <a16:creationId xmlns:a16="http://schemas.microsoft.com/office/drawing/2014/main" id="{4079897C-9067-908A-1196-BA0FEDECF651}"/>
              </a:ext>
            </a:extLst>
          </p:cNvPr>
          <p:cNvSpPr/>
          <p:nvPr/>
        </p:nvSpPr>
        <p:spPr>
          <a:xfrm>
            <a:off x="7358552" y="2366542"/>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rgbClr val="2E2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12303;p68">
            <a:extLst>
              <a:ext uri="{FF2B5EF4-FFF2-40B4-BE49-F238E27FC236}">
                <a16:creationId xmlns:a16="http://schemas.microsoft.com/office/drawing/2014/main" id="{A27123AE-512D-7B73-C549-37C2CEA4D9AA}"/>
              </a:ext>
            </a:extLst>
          </p:cNvPr>
          <p:cNvGrpSpPr/>
          <p:nvPr/>
        </p:nvGrpSpPr>
        <p:grpSpPr>
          <a:xfrm>
            <a:off x="5374192" y="2380229"/>
            <a:ext cx="363243" cy="300675"/>
            <a:chOff x="3075928" y="2445798"/>
            <a:chExt cx="363243" cy="300675"/>
          </a:xfrm>
          <a:solidFill>
            <a:srgbClr val="2E2345"/>
          </a:solidFill>
        </p:grpSpPr>
        <p:sp>
          <p:nvSpPr>
            <p:cNvPr id="55" name="Google Shape;12304;p68">
              <a:extLst>
                <a:ext uri="{FF2B5EF4-FFF2-40B4-BE49-F238E27FC236}">
                  <a16:creationId xmlns:a16="http://schemas.microsoft.com/office/drawing/2014/main" id="{8E165918-421D-71DD-11AD-7345A9140892}"/>
                </a:ext>
              </a:extLst>
            </p:cNvPr>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05;p68">
              <a:extLst>
                <a:ext uri="{FF2B5EF4-FFF2-40B4-BE49-F238E27FC236}">
                  <a16:creationId xmlns:a16="http://schemas.microsoft.com/office/drawing/2014/main" id="{3742C2FD-60D4-8965-315D-F0CCBB8A4523}"/>
                </a:ext>
              </a:extLst>
            </p:cNvPr>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06;p68">
              <a:extLst>
                <a:ext uri="{FF2B5EF4-FFF2-40B4-BE49-F238E27FC236}">
                  <a16:creationId xmlns:a16="http://schemas.microsoft.com/office/drawing/2014/main" id="{444407C8-FC82-F3FF-93EE-357F1FC6A685}"/>
                </a:ext>
              </a:extLst>
            </p:cNvPr>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07;p68">
              <a:extLst>
                <a:ext uri="{FF2B5EF4-FFF2-40B4-BE49-F238E27FC236}">
                  <a16:creationId xmlns:a16="http://schemas.microsoft.com/office/drawing/2014/main" id="{47E70BF0-362A-EE39-1AA7-2D69CA0269B9}"/>
                </a:ext>
              </a:extLst>
            </p:cNvPr>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08;p68">
              <a:extLst>
                <a:ext uri="{FF2B5EF4-FFF2-40B4-BE49-F238E27FC236}">
                  <a16:creationId xmlns:a16="http://schemas.microsoft.com/office/drawing/2014/main" id="{7F4A45A5-40E9-D7F7-70C8-AF9795F774FE}"/>
                </a:ext>
              </a:extLst>
            </p:cNvPr>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09;p68">
              <a:extLst>
                <a:ext uri="{FF2B5EF4-FFF2-40B4-BE49-F238E27FC236}">
                  <a16:creationId xmlns:a16="http://schemas.microsoft.com/office/drawing/2014/main" id="{1EF6A9C1-9ADF-3B7B-8846-8D1206836B99}"/>
                </a:ext>
              </a:extLst>
            </p:cNvPr>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10;p68">
              <a:extLst>
                <a:ext uri="{FF2B5EF4-FFF2-40B4-BE49-F238E27FC236}">
                  <a16:creationId xmlns:a16="http://schemas.microsoft.com/office/drawing/2014/main" id="{EB2DEFCF-9905-88B6-D339-536128A024DC}"/>
                </a:ext>
              </a:extLst>
            </p:cNvPr>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311;p68">
              <a:extLst>
                <a:ext uri="{FF2B5EF4-FFF2-40B4-BE49-F238E27FC236}">
                  <a16:creationId xmlns:a16="http://schemas.microsoft.com/office/drawing/2014/main" id="{97740BE1-BD38-0577-C3DE-02C7D0B11C7D}"/>
                </a:ext>
              </a:extLst>
            </p:cNvPr>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312;p68">
              <a:extLst>
                <a:ext uri="{FF2B5EF4-FFF2-40B4-BE49-F238E27FC236}">
                  <a16:creationId xmlns:a16="http://schemas.microsoft.com/office/drawing/2014/main" id="{D0A50DD3-E630-76D8-6DD3-BD30316EBE33}"/>
                </a:ext>
              </a:extLst>
            </p:cNvPr>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2313;p68">
              <a:extLst>
                <a:ext uri="{FF2B5EF4-FFF2-40B4-BE49-F238E27FC236}">
                  <a16:creationId xmlns:a16="http://schemas.microsoft.com/office/drawing/2014/main" id="{8BA2507E-7B3D-7157-2173-E9F104D414A3}"/>
                </a:ext>
              </a:extLst>
            </p:cNvPr>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2314;p68">
              <a:extLst>
                <a:ext uri="{FF2B5EF4-FFF2-40B4-BE49-F238E27FC236}">
                  <a16:creationId xmlns:a16="http://schemas.microsoft.com/office/drawing/2014/main" id="{04DD909B-AA47-D423-C6F6-BE3650C2E0E8}"/>
                </a:ext>
              </a:extLst>
            </p:cNvPr>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3853;p71">
            <a:extLst>
              <a:ext uri="{FF2B5EF4-FFF2-40B4-BE49-F238E27FC236}">
                <a16:creationId xmlns:a16="http://schemas.microsoft.com/office/drawing/2014/main" id="{40B37CFA-75E8-2B45-6071-701EE63667CA}"/>
              </a:ext>
            </a:extLst>
          </p:cNvPr>
          <p:cNvGrpSpPr/>
          <p:nvPr/>
        </p:nvGrpSpPr>
        <p:grpSpPr>
          <a:xfrm>
            <a:off x="3411979" y="2376996"/>
            <a:ext cx="362321" cy="364231"/>
            <a:chOff x="6069423" y="2891892"/>
            <a:chExt cx="362321" cy="364231"/>
          </a:xfrm>
          <a:solidFill>
            <a:srgbClr val="2E2345"/>
          </a:solidFill>
        </p:grpSpPr>
        <p:sp>
          <p:nvSpPr>
            <p:cNvPr id="1475" name="Google Shape;13854;p71">
              <a:extLst>
                <a:ext uri="{FF2B5EF4-FFF2-40B4-BE49-F238E27FC236}">
                  <a16:creationId xmlns:a16="http://schemas.microsoft.com/office/drawing/2014/main" id="{83EBB035-A598-7E5B-0A54-5F87187578FB}"/>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3855;p71">
              <a:extLst>
                <a:ext uri="{FF2B5EF4-FFF2-40B4-BE49-F238E27FC236}">
                  <a16:creationId xmlns:a16="http://schemas.microsoft.com/office/drawing/2014/main" id="{37420B95-0EE6-C561-C33A-BC1AE4011A9E}"/>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3856;p71">
              <a:extLst>
                <a:ext uri="{FF2B5EF4-FFF2-40B4-BE49-F238E27FC236}">
                  <a16:creationId xmlns:a16="http://schemas.microsoft.com/office/drawing/2014/main" id="{29837941-8532-2DD5-48AE-8EAC76A8D528}"/>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3857;p71">
              <a:extLst>
                <a:ext uri="{FF2B5EF4-FFF2-40B4-BE49-F238E27FC236}">
                  <a16:creationId xmlns:a16="http://schemas.microsoft.com/office/drawing/2014/main" id="{4A4E9D20-8591-D8CF-9DB3-E6164B833FFA}"/>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3858;p71">
              <a:extLst>
                <a:ext uri="{FF2B5EF4-FFF2-40B4-BE49-F238E27FC236}">
                  <a16:creationId xmlns:a16="http://schemas.microsoft.com/office/drawing/2014/main" id="{9DC797C0-6C88-6FE8-E31B-DBE861E9CFA4}"/>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3859;p71">
              <a:extLst>
                <a:ext uri="{FF2B5EF4-FFF2-40B4-BE49-F238E27FC236}">
                  <a16:creationId xmlns:a16="http://schemas.microsoft.com/office/drawing/2014/main" id="{C75FCC06-235E-4BEE-7337-9213C1EE2B25}"/>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502856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cxnSp>
        <p:nvCxnSpPr>
          <p:cNvPr id="1526" name="Google Shape;1526;p47"/>
          <p:cNvCxnSpPr>
            <a:cxnSpLocks/>
          </p:cNvCxnSpPr>
          <p:nvPr/>
        </p:nvCxnSpPr>
        <p:spPr>
          <a:xfrm>
            <a:off x="2435779" y="2548238"/>
            <a:ext cx="2770922" cy="0"/>
          </a:xfrm>
          <a:prstGeom prst="straightConnector1">
            <a:avLst/>
          </a:prstGeom>
          <a:noFill/>
          <a:ln w="19050" cap="flat" cmpd="sng">
            <a:solidFill>
              <a:schemeClr val="accent1"/>
            </a:solidFill>
            <a:prstDash val="solid"/>
            <a:round/>
            <a:headEnd type="none" w="med" len="med"/>
            <a:tailEnd type="none" w="med" len="med"/>
          </a:ln>
        </p:spPr>
      </p:cxnSp>
      <p:grpSp>
        <p:nvGrpSpPr>
          <p:cNvPr id="16" name="Google Shape;1536;p47">
            <a:extLst>
              <a:ext uri="{FF2B5EF4-FFF2-40B4-BE49-F238E27FC236}">
                <a16:creationId xmlns:a16="http://schemas.microsoft.com/office/drawing/2014/main" id="{B4D1E53A-2D78-0CBD-C2F7-D04791C5ED5E}"/>
              </a:ext>
            </a:extLst>
          </p:cNvPr>
          <p:cNvGrpSpPr/>
          <p:nvPr/>
        </p:nvGrpSpPr>
        <p:grpSpPr>
          <a:xfrm>
            <a:off x="3880088" y="2012250"/>
            <a:ext cx="1119000" cy="1119000"/>
            <a:chOff x="1763646" y="2122200"/>
            <a:chExt cx="1119000" cy="1119000"/>
          </a:xfrm>
        </p:grpSpPr>
        <p:sp>
          <p:nvSpPr>
            <p:cNvPr id="17" name="Google Shape;1537;p47">
              <a:extLst>
                <a:ext uri="{FF2B5EF4-FFF2-40B4-BE49-F238E27FC236}">
                  <a16:creationId xmlns:a16="http://schemas.microsoft.com/office/drawing/2014/main" id="{8A220CF7-9E38-EE80-BDE9-816ED61BF173}"/>
                </a:ext>
              </a:extLst>
            </p:cNvPr>
            <p:cNvSpPr/>
            <p:nvPr/>
          </p:nvSpPr>
          <p:spPr>
            <a:xfrm rot="-2700000">
              <a:off x="1927519" y="2286074"/>
              <a:ext cx="791252" cy="791252"/>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38;p47">
              <a:extLst>
                <a:ext uri="{FF2B5EF4-FFF2-40B4-BE49-F238E27FC236}">
                  <a16:creationId xmlns:a16="http://schemas.microsoft.com/office/drawing/2014/main" id="{B83033E3-60A0-115F-99BC-ECF3144DDEA9}"/>
                </a:ext>
              </a:extLst>
            </p:cNvPr>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28" name="Google Shape;1528;p47"/>
          <p:cNvCxnSpPr/>
          <p:nvPr/>
        </p:nvCxnSpPr>
        <p:spPr>
          <a:xfrm>
            <a:off x="5003283" y="2548238"/>
            <a:ext cx="1457400" cy="0"/>
          </a:xfrm>
          <a:prstGeom prst="straightConnector1">
            <a:avLst/>
          </a:prstGeom>
          <a:noFill/>
          <a:ln w="19050" cap="flat" cmpd="sng">
            <a:solidFill>
              <a:schemeClr val="accent1"/>
            </a:solidFill>
            <a:prstDash val="solid"/>
            <a:round/>
            <a:headEnd type="none" w="med" len="med"/>
            <a:tailEnd type="none" w="med" len="med"/>
          </a:ln>
        </p:spPr>
      </p:cxnSp>
      <p:grpSp>
        <p:nvGrpSpPr>
          <p:cNvPr id="1530" name="Google Shape;1530;p47"/>
          <p:cNvGrpSpPr/>
          <p:nvPr/>
        </p:nvGrpSpPr>
        <p:grpSpPr>
          <a:xfrm>
            <a:off x="1645428" y="1988738"/>
            <a:ext cx="1119000" cy="1119000"/>
            <a:chOff x="1763646" y="2122200"/>
            <a:chExt cx="1119000" cy="1119000"/>
          </a:xfrm>
        </p:grpSpPr>
        <p:sp>
          <p:nvSpPr>
            <p:cNvPr id="1531" name="Google Shape;1531;p47"/>
            <p:cNvSpPr/>
            <p:nvPr/>
          </p:nvSpPr>
          <p:spPr>
            <a:xfrm rot="-2700000">
              <a:off x="1927519" y="2286074"/>
              <a:ext cx="791252" cy="791252"/>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47"/>
          <p:cNvSpPr txBox="1"/>
          <p:nvPr/>
        </p:nvSpPr>
        <p:spPr>
          <a:xfrm>
            <a:off x="1336624"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CPU</a:t>
            </a:r>
            <a:endParaRPr sz="2500" b="1" dirty="0">
              <a:solidFill>
                <a:srgbClr val="D19B75"/>
              </a:solidFill>
              <a:latin typeface="Bebas Neue"/>
              <a:ea typeface="Bebas Neue"/>
              <a:cs typeface="Bebas Neue"/>
              <a:sym typeface="Bebas Neue"/>
            </a:endParaRPr>
          </a:p>
        </p:txBody>
      </p:sp>
      <p:sp>
        <p:nvSpPr>
          <p:cNvPr id="1534" name="Google Shape;1534;p47"/>
          <p:cNvSpPr txBox="1"/>
          <p:nvPr/>
        </p:nvSpPr>
        <p:spPr>
          <a:xfrm>
            <a:off x="1160616" y="3342902"/>
            <a:ext cx="2077429"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Minimum: Octa Core</a:t>
            </a:r>
          </a:p>
          <a:p>
            <a:pPr marL="0" lvl="0" indent="0" algn="ctr" rtl="0">
              <a:spcBef>
                <a:spcPts val="0"/>
              </a:spcBef>
              <a:spcAft>
                <a:spcPts val="0"/>
              </a:spcAft>
              <a:buNone/>
            </a:pPr>
            <a:r>
              <a:rPr lang="en-US" dirty="0">
                <a:solidFill>
                  <a:srgbClr val="2E2345"/>
                </a:solidFill>
                <a:latin typeface="Bitter"/>
                <a:ea typeface="Bitter"/>
                <a:cs typeface="Bitter"/>
                <a:sym typeface="Bitter"/>
              </a:rPr>
              <a:t>Recommended: Octa Core or above</a:t>
            </a:r>
          </a:p>
        </p:txBody>
      </p:sp>
      <p:cxnSp>
        <p:nvCxnSpPr>
          <p:cNvPr id="1535" name="Google Shape;1535;p47"/>
          <p:cNvCxnSpPr/>
          <p:nvPr/>
        </p:nvCxnSpPr>
        <p:spPr>
          <a:xfrm>
            <a:off x="2215330" y="2960397"/>
            <a:ext cx="0" cy="358500"/>
          </a:xfrm>
          <a:prstGeom prst="straightConnector1">
            <a:avLst/>
          </a:prstGeom>
          <a:noFill/>
          <a:ln w="19050" cap="flat" cmpd="sng">
            <a:solidFill>
              <a:schemeClr val="accent2"/>
            </a:solidFill>
            <a:prstDash val="solid"/>
            <a:round/>
            <a:headEnd type="none" w="med" len="med"/>
            <a:tailEnd type="diamond" w="med" len="med"/>
          </a:ln>
        </p:spPr>
      </p:cxnSp>
      <p:grpSp>
        <p:nvGrpSpPr>
          <p:cNvPr id="1548" name="Google Shape;1548;p47"/>
          <p:cNvGrpSpPr/>
          <p:nvPr/>
        </p:nvGrpSpPr>
        <p:grpSpPr>
          <a:xfrm>
            <a:off x="6132032" y="1988738"/>
            <a:ext cx="1119000" cy="1119000"/>
            <a:chOff x="1763646" y="2122200"/>
            <a:chExt cx="1119000" cy="1119000"/>
          </a:xfrm>
        </p:grpSpPr>
        <p:sp>
          <p:nvSpPr>
            <p:cNvPr id="1549" name="Google Shape;1549;p47"/>
            <p:cNvSpPr/>
            <p:nvPr/>
          </p:nvSpPr>
          <p:spPr>
            <a:xfrm rot="-2700000">
              <a:off x="1927519" y="2286074"/>
              <a:ext cx="791252" cy="79125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2022150" y="2380700"/>
              <a:ext cx="602100" cy="60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47"/>
          <p:cNvSpPr txBox="1"/>
          <p:nvPr/>
        </p:nvSpPr>
        <p:spPr>
          <a:xfrm>
            <a:off x="5823228"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Android version</a:t>
            </a:r>
            <a:endParaRPr sz="2500" b="1" dirty="0">
              <a:solidFill>
                <a:srgbClr val="D19B75"/>
              </a:solidFill>
              <a:latin typeface="Bebas Neue"/>
              <a:ea typeface="Bebas Neue"/>
              <a:cs typeface="Bebas Neue"/>
              <a:sym typeface="Bebas Neue"/>
            </a:endParaRPr>
          </a:p>
        </p:txBody>
      </p:sp>
      <p:cxnSp>
        <p:nvCxnSpPr>
          <p:cNvPr id="1553" name="Google Shape;1553;p47"/>
          <p:cNvCxnSpPr/>
          <p:nvPr/>
        </p:nvCxnSpPr>
        <p:spPr>
          <a:xfrm>
            <a:off x="6687335" y="2982277"/>
            <a:ext cx="0" cy="358500"/>
          </a:xfrm>
          <a:prstGeom prst="straightConnector1">
            <a:avLst/>
          </a:prstGeom>
          <a:noFill/>
          <a:ln w="19050" cap="flat" cmpd="sng">
            <a:solidFill>
              <a:schemeClr val="accent5"/>
            </a:solidFill>
            <a:prstDash val="solid"/>
            <a:round/>
            <a:headEnd type="none" w="med" len="med"/>
            <a:tailEnd type="diamond" w="med" len="med"/>
          </a:ln>
        </p:spPr>
      </p:cxnSp>
      <p:sp>
        <p:nvSpPr>
          <p:cNvPr id="4" name="Google Shape;1529;p47">
            <a:extLst>
              <a:ext uri="{FF2B5EF4-FFF2-40B4-BE49-F238E27FC236}">
                <a16:creationId xmlns:a16="http://schemas.microsoft.com/office/drawing/2014/main" id="{DA151A9D-1A88-40EF-4E07-5F52E5CDF038}"/>
              </a:ext>
            </a:extLst>
          </p:cNvPr>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Mobile Device Specification</a:t>
            </a:r>
            <a:endParaRPr spc="180" dirty="0"/>
          </a:p>
        </p:txBody>
      </p:sp>
      <p:sp>
        <p:nvSpPr>
          <p:cNvPr id="7" name="Google Shape;1534;p47">
            <a:extLst>
              <a:ext uri="{FF2B5EF4-FFF2-40B4-BE49-F238E27FC236}">
                <a16:creationId xmlns:a16="http://schemas.microsoft.com/office/drawing/2014/main" id="{E9D18121-3365-6DA8-8334-E19779DA3468}"/>
              </a:ext>
            </a:extLst>
          </p:cNvPr>
          <p:cNvSpPr txBox="1"/>
          <p:nvPr/>
        </p:nvSpPr>
        <p:spPr>
          <a:xfrm>
            <a:off x="5818679" y="3290588"/>
            <a:ext cx="2077429"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Minimum API level: 21 (Android 5)</a:t>
            </a:r>
          </a:p>
          <a:p>
            <a:pPr marL="0" lvl="0" indent="0" algn="ctr" rtl="0">
              <a:spcBef>
                <a:spcPts val="0"/>
              </a:spcBef>
              <a:spcAft>
                <a:spcPts val="0"/>
              </a:spcAft>
              <a:buNone/>
            </a:pPr>
            <a:r>
              <a:rPr lang="en-US" dirty="0">
                <a:solidFill>
                  <a:srgbClr val="2E2345"/>
                </a:solidFill>
                <a:latin typeface="Bitter"/>
                <a:ea typeface="Bitter"/>
                <a:cs typeface="Bitter"/>
                <a:sym typeface="Bitter"/>
              </a:rPr>
              <a:t>Recommended API level: 28 (Android 9) or above</a:t>
            </a:r>
          </a:p>
        </p:txBody>
      </p:sp>
      <p:sp>
        <p:nvSpPr>
          <p:cNvPr id="12" name="Google Shape;1533;p47">
            <a:extLst>
              <a:ext uri="{FF2B5EF4-FFF2-40B4-BE49-F238E27FC236}">
                <a16:creationId xmlns:a16="http://schemas.microsoft.com/office/drawing/2014/main" id="{123A0EF5-8FBA-EA47-54B3-35E5DC689E29}"/>
              </a:ext>
            </a:extLst>
          </p:cNvPr>
          <p:cNvSpPr txBox="1"/>
          <p:nvPr/>
        </p:nvSpPr>
        <p:spPr>
          <a:xfrm>
            <a:off x="3575480" y="1418089"/>
            <a:ext cx="1736700" cy="53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b="1" dirty="0">
                <a:solidFill>
                  <a:srgbClr val="D19B75"/>
                </a:solidFill>
                <a:latin typeface="Bebas Neue"/>
                <a:ea typeface="Bebas Neue"/>
                <a:cs typeface="Bebas Neue"/>
                <a:sym typeface="Bebas Neue"/>
              </a:rPr>
              <a:t>Ram/rom</a:t>
            </a:r>
            <a:endParaRPr sz="2500" b="1" dirty="0">
              <a:solidFill>
                <a:srgbClr val="D19B75"/>
              </a:solidFill>
              <a:latin typeface="Bebas Neue"/>
              <a:ea typeface="Bebas Neue"/>
              <a:cs typeface="Bebas Neue"/>
              <a:sym typeface="Bebas Neue"/>
            </a:endParaRPr>
          </a:p>
        </p:txBody>
      </p:sp>
      <p:sp>
        <p:nvSpPr>
          <p:cNvPr id="19" name="Google Shape;1540;p47">
            <a:extLst>
              <a:ext uri="{FF2B5EF4-FFF2-40B4-BE49-F238E27FC236}">
                <a16:creationId xmlns:a16="http://schemas.microsoft.com/office/drawing/2014/main" id="{FFA1F825-FF0D-BAD5-61B3-8A9E558992E2}"/>
              </a:ext>
            </a:extLst>
          </p:cNvPr>
          <p:cNvSpPr txBox="1"/>
          <p:nvPr/>
        </p:nvSpPr>
        <p:spPr>
          <a:xfrm>
            <a:off x="3325321" y="3366414"/>
            <a:ext cx="1982663" cy="7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E2345"/>
                </a:solidFill>
                <a:latin typeface="Bitter"/>
                <a:ea typeface="Bitter"/>
                <a:cs typeface="Bitter"/>
                <a:sym typeface="Bitter"/>
              </a:rPr>
              <a:t>Minimum: 2/16 GB</a:t>
            </a:r>
          </a:p>
          <a:p>
            <a:pPr marL="0" lvl="0" indent="0" algn="ctr" rtl="0">
              <a:spcBef>
                <a:spcPts val="0"/>
              </a:spcBef>
              <a:spcAft>
                <a:spcPts val="0"/>
              </a:spcAft>
              <a:buNone/>
            </a:pPr>
            <a:r>
              <a:rPr lang="en-US" dirty="0">
                <a:solidFill>
                  <a:srgbClr val="2E2345"/>
                </a:solidFill>
                <a:latin typeface="Bitter"/>
                <a:ea typeface="Bitter"/>
                <a:cs typeface="Bitter"/>
                <a:sym typeface="Bitter"/>
              </a:rPr>
              <a:t>Recommended: 4/64 GB or above</a:t>
            </a:r>
          </a:p>
        </p:txBody>
      </p:sp>
      <p:cxnSp>
        <p:nvCxnSpPr>
          <p:cNvPr id="20" name="Google Shape;1541;p47">
            <a:extLst>
              <a:ext uri="{FF2B5EF4-FFF2-40B4-BE49-F238E27FC236}">
                <a16:creationId xmlns:a16="http://schemas.microsoft.com/office/drawing/2014/main" id="{D8D258CA-F3AB-E424-2FB1-45B7E9B18B9B}"/>
              </a:ext>
            </a:extLst>
          </p:cNvPr>
          <p:cNvCxnSpPr/>
          <p:nvPr/>
        </p:nvCxnSpPr>
        <p:spPr>
          <a:xfrm>
            <a:off x="4439642" y="2947050"/>
            <a:ext cx="0" cy="358500"/>
          </a:xfrm>
          <a:prstGeom prst="straightConnector1">
            <a:avLst/>
          </a:prstGeom>
          <a:noFill/>
          <a:ln w="19050" cap="flat" cmpd="sng">
            <a:solidFill>
              <a:schemeClr val="accent3"/>
            </a:solidFill>
            <a:prstDash val="solid"/>
            <a:round/>
            <a:headEnd type="none" w="med" len="med"/>
            <a:tailEnd type="diamond" w="med" len="med"/>
          </a:ln>
        </p:spPr>
      </p:cxnSp>
      <p:grpSp>
        <p:nvGrpSpPr>
          <p:cNvPr id="2" name="Google Shape;14272;p71">
            <a:extLst>
              <a:ext uri="{FF2B5EF4-FFF2-40B4-BE49-F238E27FC236}">
                <a16:creationId xmlns:a16="http://schemas.microsoft.com/office/drawing/2014/main" id="{F78352F2-EDAE-9A58-866D-96F344AF6D20}"/>
              </a:ext>
            </a:extLst>
          </p:cNvPr>
          <p:cNvGrpSpPr/>
          <p:nvPr/>
        </p:nvGrpSpPr>
        <p:grpSpPr>
          <a:xfrm>
            <a:off x="4263662" y="2384269"/>
            <a:ext cx="369133" cy="360411"/>
            <a:chOff x="7582302" y="1499934"/>
            <a:chExt cx="369133" cy="360411"/>
          </a:xfrm>
          <a:solidFill>
            <a:srgbClr val="2E2345"/>
          </a:solidFill>
        </p:grpSpPr>
        <p:sp>
          <p:nvSpPr>
            <p:cNvPr id="3" name="Google Shape;14273;p71">
              <a:extLst>
                <a:ext uri="{FF2B5EF4-FFF2-40B4-BE49-F238E27FC236}">
                  <a16:creationId xmlns:a16="http://schemas.microsoft.com/office/drawing/2014/main" id="{7C177D2F-0E7E-0726-2A0D-18C6442EA304}"/>
                </a:ext>
              </a:extLst>
            </p:cNvPr>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74;p71">
              <a:extLst>
                <a:ext uri="{FF2B5EF4-FFF2-40B4-BE49-F238E27FC236}">
                  <a16:creationId xmlns:a16="http://schemas.microsoft.com/office/drawing/2014/main" id="{4E556D05-75F2-A67A-9E7B-1247BE94CB2B}"/>
                </a:ext>
              </a:extLst>
            </p:cNvPr>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75;p71">
              <a:extLst>
                <a:ext uri="{FF2B5EF4-FFF2-40B4-BE49-F238E27FC236}">
                  <a16:creationId xmlns:a16="http://schemas.microsoft.com/office/drawing/2014/main" id="{CE9A0B2D-4625-8109-087D-C80142611B03}"/>
                </a:ext>
              </a:extLst>
            </p:cNvPr>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76;p71">
              <a:extLst>
                <a:ext uri="{FF2B5EF4-FFF2-40B4-BE49-F238E27FC236}">
                  <a16:creationId xmlns:a16="http://schemas.microsoft.com/office/drawing/2014/main" id="{F79E6F4C-6CE6-59BF-65CE-CD515B36DA11}"/>
                </a:ext>
              </a:extLst>
            </p:cNvPr>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77;p71">
              <a:extLst>
                <a:ext uri="{FF2B5EF4-FFF2-40B4-BE49-F238E27FC236}">
                  <a16:creationId xmlns:a16="http://schemas.microsoft.com/office/drawing/2014/main" id="{CF37A98B-9A6A-3B83-3EDF-EE842F2F5CD9}"/>
                </a:ext>
              </a:extLst>
            </p:cNvPr>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2187;p68">
            <a:extLst>
              <a:ext uri="{FF2B5EF4-FFF2-40B4-BE49-F238E27FC236}">
                <a16:creationId xmlns:a16="http://schemas.microsoft.com/office/drawing/2014/main" id="{C018112D-B3A6-40CD-A6E2-277B07B20EFA}"/>
              </a:ext>
            </a:extLst>
          </p:cNvPr>
          <p:cNvGrpSpPr/>
          <p:nvPr/>
        </p:nvGrpSpPr>
        <p:grpSpPr>
          <a:xfrm>
            <a:off x="2033326" y="2367913"/>
            <a:ext cx="347435" cy="345534"/>
            <a:chOff x="3527780" y="2885263"/>
            <a:chExt cx="347435" cy="345534"/>
          </a:xfrm>
          <a:solidFill>
            <a:srgbClr val="2E2345"/>
          </a:solidFill>
        </p:grpSpPr>
        <p:sp>
          <p:nvSpPr>
            <p:cNvPr id="11" name="Google Shape;12188;p68">
              <a:extLst>
                <a:ext uri="{FF2B5EF4-FFF2-40B4-BE49-F238E27FC236}">
                  <a16:creationId xmlns:a16="http://schemas.microsoft.com/office/drawing/2014/main" id="{191BEDDA-1AB0-5031-C968-2F62F347E55D}"/>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89;p68">
              <a:extLst>
                <a:ext uri="{FF2B5EF4-FFF2-40B4-BE49-F238E27FC236}">
                  <a16:creationId xmlns:a16="http://schemas.microsoft.com/office/drawing/2014/main" id="{ED0D0E83-BAE7-2D68-ACFE-C14A67E52E57}"/>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90;p68">
              <a:extLst>
                <a:ext uri="{FF2B5EF4-FFF2-40B4-BE49-F238E27FC236}">
                  <a16:creationId xmlns:a16="http://schemas.microsoft.com/office/drawing/2014/main" id="{CA65FC64-536E-0247-5C46-2C33E5855379}"/>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191;p68">
              <a:extLst>
                <a:ext uri="{FF2B5EF4-FFF2-40B4-BE49-F238E27FC236}">
                  <a16:creationId xmlns:a16="http://schemas.microsoft.com/office/drawing/2014/main" id="{FAF7A820-BA9C-49B9-6375-3F62FC6F90D8}"/>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192;p68">
              <a:extLst>
                <a:ext uri="{FF2B5EF4-FFF2-40B4-BE49-F238E27FC236}">
                  <a16:creationId xmlns:a16="http://schemas.microsoft.com/office/drawing/2014/main" id="{E921302B-B70D-D667-6057-F4C2D8C7C5CC}"/>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193;p68">
              <a:extLst>
                <a:ext uri="{FF2B5EF4-FFF2-40B4-BE49-F238E27FC236}">
                  <a16:creationId xmlns:a16="http://schemas.microsoft.com/office/drawing/2014/main" id="{06BA05C1-604C-684D-9120-4DDEB28D7B2D}"/>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194;p68">
              <a:extLst>
                <a:ext uri="{FF2B5EF4-FFF2-40B4-BE49-F238E27FC236}">
                  <a16:creationId xmlns:a16="http://schemas.microsoft.com/office/drawing/2014/main" id="{14F46E90-E045-A8B5-801B-D8EB7637AC78}"/>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195;p68">
              <a:extLst>
                <a:ext uri="{FF2B5EF4-FFF2-40B4-BE49-F238E27FC236}">
                  <a16:creationId xmlns:a16="http://schemas.microsoft.com/office/drawing/2014/main" id="{EB8A5614-B94B-5A4F-7FF1-6AD991E1F896}"/>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196;p68">
              <a:extLst>
                <a:ext uri="{FF2B5EF4-FFF2-40B4-BE49-F238E27FC236}">
                  <a16:creationId xmlns:a16="http://schemas.microsoft.com/office/drawing/2014/main" id="{B07F961C-4ED6-7F59-F9F7-0C9F73FC25F7}"/>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97;p68">
              <a:extLst>
                <a:ext uri="{FF2B5EF4-FFF2-40B4-BE49-F238E27FC236}">
                  <a16:creationId xmlns:a16="http://schemas.microsoft.com/office/drawing/2014/main" id="{AFB072F8-3467-B814-3712-55A0773BE7FC}"/>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98;p68">
              <a:extLst>
                <a:ext uri="{FF2B5EF4-FFF2-40B4-BE49-F238E27FC236}">
                  <a16:creationId xmlns:a16="http://schemas.microsoft.com/office/drawing/2014/main" id="{D1117ACD-B79A-F2B6-66C5-54535958EB71}"/>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99;p68">
              <a:extLst>
                <a:ext uri="{FF2B5EF4-FFF2-40B4-BE49-F238E27FC236}">
                  <a16:creationId xmlns:a16="http://schemas.microsoft.com/office/drawing/2014/main" id="{E2C39506-12C4-0E99-CF2A-D9F96FC62363}"/>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200;p68">
              <a:extLst>
                <a:ext uri="{FF2B5EF4-FFF2-40B4-BE49-F238E27FC236}">
                  <a16:creationId xmlns:a16="http://schemas.microsoft.com/office/drawing/2014/main" id="{AA86276C-48C6-43CA-8059-AE494A28B626}"/>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201;p68">
              <a:extLst>
                <a:ext uri="{FF2B5EF4-FFF2-40B4-BE49-F238E27FC236}">
                  <a16:creationId xmlns:a16="http://schemas.microsoft.com/office/drawing/2014/main" id="{41103190-F286-95FF-E643-5384B656ECB2}"/>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202;p68">
              <a:extLst>
                <a:ext uri="{FF2B5EF4-FFF2-40B4-BE49-F238E27FC236}">
                  <a16:creationId xmlns:a16="http://schemas.microsoft.com/office/drawing/2014/main" id="{523C0F4B-8CC0-920C-70FF-B38205805B21}"/>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203;p68">
              <a:extLst>
                <a:ext uri="{FF2B5EF4-FFF2-40B4-BE49-F238E27FC236}">
                  <a16:creationId xmlns:a16="http://schemas.microsoft.com/office/drawing/2014/main" id="{5D90366E-4340-FD55-FBAA-D63825D271AF}"/>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204;p68">
              <a:extLst>
                <a:ext uri="{FF2B5EF4-FFF2-40B4-BE49-F238E27FC236}">
                  <a16:creationId xmlns:a16="http://schemas.microsoft.com/office/drawing/2014/main" id="{D1583C24-C7B7-79D2-9EDA-FBEBB07BA581}"/>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205;p68">
              <a:extLst>
                <a:ext uri="{FF2B5EF4-FFF2-40B4-BE49-F238E27FC236}">
                  <a16:creationId xmlns:a16="http://schemas.microsoft.com/office/drawing/2014/main" id="{635D98E8-C193-3928-E84B-BABBF132F1CF}"/>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206;p68">
              <a:extLst>
                <a:ext uri="{FF2B5EF4-FFF2-40B4-BE49-F238E27FC236}">
                  <a16:creationId xmlns:a16="http://schemas.microsoft.com/office/drawing/2014/main" id="{C7B7928D-9D65-1B5E-7FF7-4041E8519F5A}"/>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207;p68">
              <a:extLst>
                <a:ext uri="{FF2B5EF4-FFF2-40B4-BE49-F238E27FC236}">
                  <a16:creationId xmlns:a16="http://schemas.microsoft.com/office/drawing/2014/main" id="{601AAF21-612E-B61E-A1C7-D0D8BE4B05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208;p68">
              <a:extLst>
                <a:ext uri="{FF2B5EF4-FFF2-40B4-BE49-F238E27FC236}">
                  <a16:creationId xmlns:a16="http://schemas.microsoft.com/office/drawing/2014/main" id="{DD2D5AC3-CEED-A95D-5EEF-3101E5A16008}"/>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09;p68">
              <a:extLst>
                <a:ext uri="{FF2B5EF4-FFF2-40B4-BE49-F238E27FC236}">
                  <a16:creationId xmlns:a16="http://schemas.microsoft.com/office/drawing/2014/main" id="{BB05B5DB-BB6C-90C8-E695-8966AA41E47A}"/>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10;p68">
              <a:extLst>
                <a:ext uri="{FF2B5EF4-FFF2-40B4-BE49-F238E27FC236}">
                  <a16:creationId xmlns:a16="http://schemas.microsoft.com/office/drawing/2014/main" id="{AEF9F5EB-7931-73DD-EA2B-4FE5E1F3F3FA}"/>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0324;p65">
            <a:extLst>
              <a:ext uri="{FF2B5EF4-FFF2-40B4-BE49-F238E27FC236}">
                <a16:creationId xmlns:a16="http://schemas.microsoft.com/office/drawing/2014/main" id="{6B585226-B3FC-D4F2-28B3-EBFAAD419848}"/>
              </a:ext>
            </a:extLst>
          </p:cNvPr>
          <p:cNvGrpSpPr/>
          <p:nvPr/>
        </p:nvGrpSpPr>
        <p:grpSpPr>
          <a:xfrm>
            <a:off x="6593881" y="2362753"/>
            <a:ext cx="207582" cy="359594"/>
            <a:chOff x="2656082" y="2287427"/>
            <a:chExt cx="207582" cy="359594"/>
          </a:xfrm>
          <a:solidFill>
            <a:srgbClr val="2E2345"/>
          </a:solidFill>
        </p:grpSpPr>
        <p:sp>
          <p:nvSpPr>
            <p:cNvPr id="1474" name="Google Shape;10325;p65">
              <a:extLst>
                <a:ext uri="{FF2B5EF4-FFF2-40B4-BE49-F238E27FC236}">
                  <a16:creationId xmlns:a16="http://schemas.microsoft.com/office/drawing/2014/main" id="{3E72A4EE-E977-7AD2-0A43-CF80C00C01B1}"/>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0326;p65">
              <a:extLst>
                <a:ext uri="{FF2B5EF4-FFF2-40B4-BE49-F238E27FC236}">
                  <a16:creationId xmlns:a16="http://schemas.microsoft.com/office/drawing/2014/main" id="{C0E11F33-F8CD-8057-3481-BB4BEED01D9A}"/>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0327;p65">
              <a:extLst>
                <a:ext uri="{FF2B5EF4-FFF2-40B4-BE49-F238E27FC236}">
                  <a16:creationId xmlns:a16="http://schemas.microsoft.com/office/drawing/2014/main" id="{3A3314C1-A5EC-6589-E958-2D0C90D73C73}"/>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0328;p65">
              <a:extLst>
                <a:ext uri="{FF2B5EF4-FFF2-40B4-BE49-F238E27FC236}">
                  <a16:creationId xmlns:a16="http://schemas.microsoft.com/office/drawing/2014/main" id="{FFA841FF-2F16-5662-B8F8-AEE7C626A1AA}"/>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231495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752" name="Google Shape;752;p34"/>
          <p:cNvSpPr txBox="1">
            <a:spLocks noGrp="1"/>
          </p:cNvSpPr>
          <p:nvPr>
            <p:ph type="title"/>
          </p:nvPr>
        </p:nvSpPr>
        <p:spPr>
          <a:xfrm>
            <a:off x="804593" y="1900196"/>
            <a:ext cx="4553700" cy="1677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Functional Requirements</a:t>
            </a:r>
            <a:endParaRPr spc="180" dirty="0"/>
          </a:p>
        </p:txBody>
      </p:sp>
      <p:sp>
        <p:nvSpPr>
          <p:cNvPr id="754" name="Google Shape;754;p34"/>
          <p:cNvSpPr txBox="1">
            <a:spLocks noGrp="1"/>
          </p:cNvSpPr>
          <p:nvPr>
            <p:ph type="title" idx="2"/>
          </p:nvPr>
        </p:nvSpPr>
        <p:spPr>
          <a:xfrm>
            <a:off x="779975" y="599264"/>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06</a:t>
            </a:r>
            <a:endParaRPr dirty="0">
              <a:latin typeface="Bitter Medium"/>
              <a:ea typeface="Bitter Medium"/>
              <a:cs typeface="Bitter Medium"/>
              <a:sym typeface="Bitter Medium"/>
            </a:endParaRPr>
          </a:p>
        </p:txBody>
      </p:sp>
      <p:sp>
        <p:nvSpPr>
          <p:cNvPr id="818" name="Google Shape;818;p34"/>
          <p:cNvSpPr/>
          <p:nvPr/>
        </p:nvSpPr>
        <p:spPr>
          <a:xfrm>
            <a:off x="3129600" y="4630031"/>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3" name="Picture 2">
            <a:extLst>
              <a:ext uri="{FF2B5EF4-FFF2-40B4-BE49-F238E27FC236}">
                <a16:creationId xmlns:a16="http://schemas.microsoft.com/office/drawing/2014/main" id="{D5780967-72F1-0D8C-48E5-D6F74F386761}"/>
              </a:ext>
            </a:extLst>
          </p:cNvPr>
          <p:cNvPicPr>
            <a:picLocks noChangeAspect="1"/>
          </p:cNvPicPr>
          <p:nvPr/>
        </p:nvPicPr>
        <p:blipFill>
          <a:blip r:embed="rId3"/>
          <a:stretch>
            <a:fillRect/>
          </a:stretch>
        </p:blipFill>
        <p:spPr>
          <a:xfrm>
            <a:off x="5952259" y="1832102"/>
            <a:ext cx="2848841" cy="2848841"/>
          </a:xfrm>
          <a:prstGeom prst="rect">
            <a:avLst/>
          </a:prstGeom>
        </p:spPr>
      </p:pic>
    </p:spTree>
    <p:extLst>
      <p:ext uri="{BB962C8B-B14F-4D97-AF65-F5344CB8AC3E}">
        <p14:creationId xmlns:p14="http://schemas.microsoft.com/office/powerpoint/2010/main" val="106366082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6" name="Google Shape;1586;p48"/>
          <p:cNvSpPr txBox="1">
            <a:spLocks noGrp="1"/>
          </p:cNvSpPr>
          <p:nvPr>
            <p:ph type="title" idx="2"/>
          </p:nvPr>
        </p:nvSpPr>
        <p:spPr>
          <a:xfrm>
            <a:off x="3349512" y="14397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Monument detection</a:t>
            </a:r>
            <a:endParaRPr dirty="0"/>
          </a:p>
        </p:txBody>
      </p:sp>
      <p:sp>
        <p:nvSpPr>
          <p:cNvPr id="1587" name="Google Shape;1587;p48"/>
          <p:cNvSpPr txBox="1">
            <a:spLocks noGrp="1"/>
          </p:cNvSpPr>
          <p:nvPr>
            <p:ph type="title" idx="3"/>
          </p:nvPr>
        </p:nvSpPr>
        <p:spPr>
          <a:xfrm>
            <a:off x="3349512" y="18951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Detect potential monuments in image stream</a:t>
            </a:r>
            <a:endParaRPr dirty="0"/>
          </a:p>
        </p:txBody>
      </p:sp>
      <p:sp>
        <p:nvSpPr>
          <p:cNvPr id="1588" name="Google Shape;1588;p48"/>
          <p:cNvSpPr txBox="1">
            <a:spLocks noGrp="1"/>
          </p:cNvSpPr>
          <p:nvPr>
            <p:ph type="title" idx="4"/>
          </p:nvPr>
        </p:nvSpPr>
        <p:spPr>
          <a:xfrm>
            <a:off x="727200" y="14397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Camera Stream</a:t>
            </a:r>
            <a:endParaRPr dirty="0"/>
          </a:p>
        </p:txBody>
      </p:sp>
      <p:sp>
        <p:nvSpPr>
          <p:cNvPr id="1589" name="Google Shape;1589;p48"/>
          <p:cNvSpPr txBox="1">
            <a:spLocks noGrp="1"/>
          </p:cNvSpPr>
          <p:nvPr>
            <p:ph type="title" idx="5"/>
          </p:nvPr>
        </p:nvSpPr>
        <p:spPr>
          <a:xfrm>
            <a:off x="727200" y="18951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Initialise camera and scan the image stream</a:t>
            </a:r>
            <a:endParaRPr dirty="0"/>
          </a:p>
        </p:txBody>
      </p:sp>
      <p:sp>
        <p:nvSpPr>
          <p:cNvPr id="1590" name="Google Shape;1590;p48"/>
          <p:cNvSpPr txBox="1">
            <a:spLocks noGrp="1"/>
          </p:cNvSpPr>
          <p:nvPr>
            <p:ph type="title" idx="6"/>
          </p:nvPr>
        </p:nvSpPr>
        <p:spPr>
          <a:xfrm>
            <a:off x="5971700" y="14397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Monument Recognition</a:t>
            </a:r>
            <a:endParaRPr dirty="0"/>
          </a:p>
        </p:txBody>
      </p:sp>
      <p:sp>
        <p:nvSpPr>
          <p:cNvPr id="1591" name="Google Shape;1591;p48"/>
          <p:cNvSpPr txBox="1">
            <a:spLocks noGrp="1"/>
          </p:cNvSpPr>
          <p:nvPr>
            <p:ph type="title" idx="7"/>
          </p:nvPr>
        </p:nvSpPr>
        <p:spPr>
          <a:xfrm>
            <a:off x="5971700" y="18951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Recognises the monument and creates segmentation mask</a:t>
            </a:r>
            <a:endParaRPr dirty="0"/>
          </a:p>
        </p:txBody>
      </p:sp>
      <p:sp>
        <p:nvSpPr>
          <p:cNvPr id="1592" name="Google Shape;1592;p48"/>
          <p:cNvSpPr txBox="1">
            <a:spLocks noGrp="1"/>
          </p:cNvSpPr>
          <p:nvPr>
            <p:ph type="title" idx="8"/>
          </p:nvPr>
        </p:nvSpPr>
        <p:spPr>
          <a:xfrm>
            <a:off x="3349512" y="30915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Nearby services</a:t>
            </a:r>
            <a:endParaRPr dirty="0"/>
          </a:p>
        </p:txBody>
      </p:sp>
      <p:sp>
        <p:nvSpPr>
          <p:cNvPr id="1593" name="Google Shape;1593;p48"/>
          <p:cNvSpPr txBox="1">
            <a:spLocks noGrp="1"/>
          </p:cNvSpPr>
          <p:nvPr>
            <p:ph type="title" idx="9"/>
          </p:nvPr>
        </p:nvSpPr>
        <p:spPr>
          <a:xfrm>
            <a:off x="3349512" y="35469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Recommends nearby places or services based on real time location</a:t>
            </a:r>
            <a:endParaRPr dirty="0"/>
          </a:p>
        </p:txBody>
      </p:sp>
      <p:sp>
        <p:nvSpPr>
          <p:cNvPr id="1594" name="Google Shape;1594;p48"/>
          <p:cNvSpPr txBox="1">
            <a:spLocks noGrp="1"/>
          </p:cNvSpPr>
          <p:nvPr>
            <p:ph type="title" idx="13"/>
          </p:nvPr>
        </p:nvSpPr>
        <p:spPr>
          <a:xfrm>
            <a:off x="727200" y="30915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Monument description</a:t>
            </a:r>
            <a:endParaRPr dirty="0"/>
          </a:p>
        </p:txBody>
      </p:sp>
      <p:sp>
        <p:nvSpPr>
          <p:cNvPr id="1595" name="Google Shape;1595;p48"/>
          <p:cNvSpPr txBox="1">
            <a:spLocks noGrp="1"/>
          </p:cNvSpPr>
          <p:nvPr>
            <p:ph type="title" idx="14"/>
          </p:nvPr>
        </p:nvSpPr>
        <p:spPr>
          <a:xfrm>
            <a:off x="727200" y="35469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Display monument details after recognition</a:t>
            </a:r>
            <a:endParaRPr dirty="0"/>
          </a:p>
        </p:txBody>
      </p:sp>
      <p:sp>
        <p:nvSpPr>
          <p:cNvPr id="1596" name="Google Shape;1596;p48"/>
          <p:cNvSpPr txBox="1">
            <a:spLocks noGrp="1"/>
          </p:cNvSpPr>
          <p:nvPr>
            <p:ph type="title" idx="15"/>
          </p:nvPr>
        </p:nvSpPr>
        <p:spPr>
          <a:xfrm>
            <a:off x="5971700" y="30915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Location service</a:t>
            </a:r>
            <a:endParaRPr dirty="0"/>
          </a:p>
        </p:txBody>
      </p:sp>
      <p:sp>
        <p:nvSpPr>
          <p:cNvPr id="1597" name="Google Shape;1597;p48"/>
          <p:cNvSpPr txBox="1">
            <a:spLocks noGrp="1"/>
          </p:cNvSpPr>
          <p:nvPr>
            <p:ph type="title" idx="16"/>
          </p:nvPr>
        </p:nvSpPr>
        <p:spPr>
          <a:xfrm>
            <a:off x="5971700" y="35469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Uses real time location for classification of potential monument</a:t>
            </a:r>
            <a:endParaRPr dirty="0"/>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752" name="Google Shape;752;p34"/>
          <p:cNvSpPr txBox="1">
            <a:spLocks noGrp="1"/>
          </p:cNvSpPr>
          <p:nvPr>
            <p:ph type="title"/>
          </p:nvPr>
        </p:nvSpPr>
        <p:spPr>
          <a:xfrm>
            <a:off x="804592" y="1900196"/>
            <a:ext cx="4858373" cy="1677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Non Functional Requirements</a:t>
            </a:r>
            <a:endParaRPr spc="180" dirty="0"/>
          </a:p>
        </p:txBody>
      </p:sp>
      <p:sp>
        <p:nvSpPr>
          <p:cNvPr id="754" name="Google Shape;754;p34"/>
          <p:cNvSpPr txBox="1">
            <a:spLocks noGrp="1"/>
          </p:cNvSpPr>
          <p:nvPr>
            <p:ph type="title" idx="2"/>
          </p:nvPr>
        </p:nvSpPr>
        <p:spPr>
          <a:xfrm>
            <a:off x="779975" y="585616"/>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06</a:t>
            </a:r>
            <a:endParaRPr dirty="0">
              <a:latin typeface="Bitter Medium"/>
              <a:ea typeface="Bitter Medium"/>
              <a:cs typeface="Bitter Medium"/>
              <a:sym typeface="Bitter Medium"/>
            </a:endParaRPr>
          </a:p>
        </p:txBody>
      </p:sp>
      <p:sp>
        <p:nvSpPr>
          <p:cNvPr id="818" name="Google Shape;818;p34"/>
          <p:cNvSpPr/>
          <p:nvPr/>
        </p:nvSpPr>
        <p:spPr>
          <a:xfrm>
            <a:off x="3129600" y="4775505"/>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3" name="Picture 2">
            <a:extLst>
              <a:ext uri="{FF2B5EF4-FFF2-40B4-BE49-F238E27FC236}">
                <a16:creationId xmlns:a16="http://schemas.microsoft.com/office/drawing/2014/main" id="{3D23C179-46EF-0445-D6D0-9A2BB542EDE2}"/>
              </a:ext>
            </a:extLst>
          </p:cNvPr>
          <p:cNvPicPr>
            <a:picLocks noChangeAspect="1"/>
          </p:cNvPicPr>
          <p:nvPr/>
        </p:nvPicPr>
        <p:blipFill>
          <a:blip r:embed="rId3"/>
          <a:stretch>
            <a:fillRect/>
          </a:stretch>
        </p:blipFill>
        <p:spPr>
          <a:xfrm>
            <a:off x="6066559" y="2020339"/>
            <a:ext cx="3077441" cy="3077441"/>
          </a:xfrm>
          <a:prstGeom prst="rect">
            <a:avLst/>
          </a:prstGeom>
        </p:spPr>
      </p:pic>
    </p:spTree>
    <p:extLst>
      <p:ext uri="{BB962C8B-B14F-4D97-AF65-F5344CB8AC3E}">
        <p14:creationId xmlns:p14="http://schemas.microsoft.com/office/powerpoint/2010/main" val="710754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752" name="Google Shape;752;p34"/>
          <p:cNvSpPr txBox="1">
            <a:spLocks noGrp="1"/>
          </p:cNvSpPr>
          <p:nvPr>
            <p:ph type="title"/>
          </p:nvPr>
        </p:nvSpPr>
        <p:spPr>
          <a:xfrm>
            <a:off x="804593" y="1900196"/>
            <a:ext cx="4553700" cy="1677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Literature Review</a:t>
            </a:r>
            <a:endParaRPr spc="180" dirty="0"/>
          </a:p>
        </p:txBody>
      </p:sp>
      <p:sp>
        <p:nvSpPr>
          <p:cNvPr id="754" name="Google Shape;754;p34"/>
          <p:cNvSpPr txBox="1">
            <a:spLocks noGrp="1"/>
          </p:cNvSpPr>
          <p:nvPr>
            <p:ph type="title" idx="2"/>
          </p:nvPr>
        </p:nvSpPr>
        <p:spPr>
          <a:xfrm>
            <a:off x="779975" y="694800"/>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02</a:t>
            </a:r>
            <a:endParaRPr dirty="0">
              <a:latin typeface="Bitter Medium"/>
              <a:ea typeface="Bitter Medium"/>
              <a:cs typeface="Bitter Medium"/>
              <a:sym typeface="Bitter Medium"/>
            </a:endParaRPr>
          </a:p>
        </p:txBody>
      </p:sp>
      <p:sp>
        <p:nvSpPr>
          <p:cNvPr id="818" name="Google Shape;818;p34"/>
          <p:cNvSpPr/>
          <p:nvPr/>
        </p:nvSpPr>
        <p:spPr>
          <a:xfrm>
            <a:off x="2567220" y="4623955"/>
            <a:ext cx="6637345" cy="70980"/>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5" name="Picture 4">
            <a:extLst>
              <a:ext uri="{FF2B5EF4-FFF2-40B4-BE49-F238E27FC236}">
                <a16:creationId xmlns:a16="http://schemas.microsoft.com/office/drawing/2014/main" id="{7527DA9F-4F90-19B6-AD13-F7A4E1DFBD48}"/>
              </a:ext>
            </a:extLst>
          </p:cNvPr>
          <p:cNvPicPr>
            <a:picLocks noChangeAspect="1"/>
          </p:cNvPicPr>
          <p:nvPr/>
        </p:nvPicPr>
        <p:blipFill>
          <a:blip r:embed="rId3"/>
          <a:stretch>
            <a:fillRect/>
          </a:stretch>
        </p:blipFill>
        <p:spPr>
          <a:xfrm>
            <a:off x="5885892" y="2157293"/>
            <a:ext cx="2973965" cy="2840107"/>
          </a:xfrm>
          <a:prstGeom prst="rect">
            <a:avLst/>
          </a:prstGeom>
        </p:spPr>
      </p:pic>
    </p:spTree>
    <p:extLst>
      <p:ext uri="{BB962C8B-B14F-4D97-AF65-F5344CB8AC3E}">
        <p14:creationId xmlns:p14="http://schemas.microsoft.com/office/powerpoint/2010/main" val="19246833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6" name="Google Shape;1586;p48"/>
          <p:cNvSpPr txBox="1">
            <a:spLocks noGrp="1"/>
          </p:cNvSpPr>
          <p:nvPr>
            <p:ph type="title" idx="2"/>
          </p:nvPr>
        </p:nvSpPr>
        <p:spPr>
          <a:xfrm>
            <a:off x="3349512" y="14397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Portability</a:t>
            </a:r>
            <a:endParaRPr dirty="0"/>
          </a:p>
        </p:txBody>
      </p:sp>
      <p:sp>
        <p:nvSpPr>
          <p:cNvPr id="1587" name="Google Shape;1587;p48"/>
          <p:cNvSpPr txBox="1">
            <a:spLocks noGrp="1"/>
          </p:cNvSpPr>
          <p:nvPr>
            <p:ph type="title" idx="3"/>
          </p:nvPr>
        </p:nvSpPr>
        <p:spPr>
          <a:xfrm>
            <a:off x="3349512" y="18951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ea typeface="+mn-lt"/>
                <a:cs typeface="+mn-lt"/>
              </a:rPr>
              <a:t>The system in implemented as a mobile application so it is portable</a:t>
            </a:r>
            <a:endParaRPr dirty="0"/>
          </a:p>
        </p:txBody>
      </p:sp>
      <p:sp>
        <p:nvSpPr>
          <p:cNvPr id="1588" name="Google Shape;1588;p48"/>
          <p:cNvSpPr txBox="1">
            <a:spLocks noGrp="1"/>
          </p:cNvSpPr>
          <p:nvPr>
            <p:ph type="title" idx="4"/>
          </p:nvPr>
        </p:nvSpPr>
        <p:spPr>
          <a:xfrm>
            <a:off x="727200" y="14397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Reliability</a:t>
            </a:r>
            <a:endParaRPr dirty="0"/>
          </a:p>
        </p:txBody>
      </p:sp>
      <p:sp>
        <p:nvSpPr>
          <p:cNvPr id="1589" name="Google Shape;1589;p48"/>
          <p:cNvSpPr txBox="1">
            <a:spLocks noGrp="1"/>
          </p:cNvSpPr>
          <p:nvPr>
            <p:ph type="title" idx="5"/>
          </p:nvPr>
        </p:nvSpPr>
        <p:spPr>
          <a:xfrm>
            <a:off x="727200" y="1895175"/>
            <a:ext cx="2445000" cy="753300"/>
          </a:xfrm>
          <a:prstGeom prst="rect">
            <a:avLst/>
          </a:prstGeom>
        </p:spPr>
        <p:txBody>
          <a:bodyPr spcFirstLastPara="1" wrap="square" lIns="91425" tIns="91425" rIns="91425" bIns="91425" anchor="t" anchorCtr="0">
            <a:noAutofit/>
          </a:bodyPr>
          <a:lstStyle/>
          <a:p>
            <a:r>
              <a:rPr lang="en-US" dirty="0">
                <a:ea typeface="+mn-lt"/>
                <a:cs typeface="+mn-lt"/>
              </a:rPr>
              <a:t>The system should be reliable compared to traditional technical analysis methods.</a:t>
            </a:r>
            <a:endParaRPr lang="en-US" dirty="0"/>
          </a:p>
        </p:txBody>
      </p:sp>
      <p:sp>
        <p:nvSpPr>
          <p:cNvPr id="1590" name="Google Shape;1590;p48"/>
          <p:cNvSpPr txBox="1">
            <a:spLocks noGrp="1"/>
          </p:cNvSpPr>
          <p:nvPr>
            <p:ph type="title" idx="6"/>
          </p:nvPr>
        </p:nvSpPr>
        <p:spPr>
          <a:xfrm>
            <a:off x="5971700" y="14397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Performance</a:t>
            </a:r>
            <a:endParaRPr dirty="0"/>
          </a:p>
        </p:txBody>
      </p:sp>
      <p:sp>
        <p:nvSpPr>
          <p:cNvPr id="1591" name="Google Shape;1591;p48"/>
          <p:cNvSpPr txBox="1">
            <a:spLocks noGrp="1"/>
          </p:cNvSpPr>
          <p:nvPr>
            <p:ph type="title" idx="7"/>
          </p:nvPr>
        </p:nvSpPr>
        <p:spPr>
          <a:xfrm>
            <a:off x="5971700" y="1895175"/>
            <a:ext cx="2445000" cy="753300"/>
          </a:xfrm>
          <a:prstGeom prst="rect">
            <a:avLst/>
          </a:prstGeom>
        </p:spPr>
        <p:txBody>
          <a:bodyPr spcFirstLastPara="1" wrap="square" lIns="91425" tIns="91425" rIns="91425" bIns="91425" anchor="t" anchorCtr="0">
            <a:noAutofit/>
          </a:bodyPr>
          <a:lstStyle/>
          <a:p>
            <a:r>
              <a:rPr lang="en-US" dirty="0">
                <a:ea typeface="+mn-lt"/>
                <a:cs typeface="+mn-lt"/>
              </a:rPr>
              <a:t>The system is expected to perform with desired accuracy</a:t>
            </a:r>
            <a:endParaRPr lang="en-US" dirty="0"/>
          </a:p>
        </p:txBody>
      </p:sp>
      <p:sp>
        <p:nvSpPr>
          <p:cNvPr id="1592" name="Google Shape;1592;p48"/>
          <p:cNvSpPr txBox="1">
            <a:spLocks noGrp="1"/>
          </p:cNvSpPr>
          <p:nvPr>
            <p:ph type="title" idx="8"/>
          </p:nvPr>
        </p:nvSpPr>
        <p:spPr>
          <a:xfrm>
            <a:off x="3349512" y="30915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Speed</a:t>
            </a:r>
            <a:endParaRPr dirty="0"/>
          </a:p>
        </p:txBody>
      </p:sp>
      <p:sp>
        <p:nvSpPr>
          <p:cNvPr id="1593" name="Google Shape;1593;p48"/>
          <p:cNvSpPr txBox="1">
            <a:spLocks noGrp="1"/>
          </p:cNvSpPr>
          <p:nvPr>
            <p:ph type="title" idx="9"/>
          </p:nvPr>
        </p:nvSpPr>
        <p:spPr>
          <a:xfrm>
            <a:off x="3349512" y="35469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system should scan, process and describe image at high speed</a:t>
            </a:r>
          </a:p>
        </p:txBody>
      </p:sp>
      <p:sp>
        <p:nvSpPr>
          <p:cNvPr id="1594" name="Google Shape;1594;p48"/>
          <p:cNvSpPr txBox="1">
            <a:spLocks noGrp="1"/>
          </p:cNvSpPr>
          <p:nvPr>
            <p:ph type="title" idx="13"/>
          </p:nvPr>
        </p:nvSpPr>
        <p:spPr>
          <a:xfrm>
            <a:off x="727200" y="30915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Usability</a:t>
            </a:r>
            <a:endParaRPr dirty="0"/>
          </a:p>
        </p:txBody>
      </p:sp>
      <p:sp>
        <p:nvSpPr>
          <p:cNvPr id="1595" name="Google Shape;1595;p48"/>
          <p:cNvSpPr txBox="1">
            <a:spLocks noGrp="1"/>
          </p:cNvSpPr>
          <p:nvPr>
            <p:ph type="title" idx="14"/>
          </p:nvPr>
        </p:nvSpPr>
        <p:spPr>
          <a:xfrm>
            <a:off x="727200" y="35469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system should be easy and simple to understand</a:t>
            </a:r>
            <a:endParaRPr dirty="0"/>
          </a:p>
        </p:txBody>
      </p:sp>
      <p:sp>
        <p:nvSpPr>
          <p:cNvPr id="1596" name="Google Shape;1596;p48"/>
          <p:cNvSpPr txBox="1">
            <a:spLocks noGrp="1"/>
          </p:cNvSpPr>
          <p:nvPr>
            <p:ph type="title" idx="15"/>
          </p:nvPr>
        </p:nvSpPr>
        <p:spPr>
          <a:xfrm>
            <a:off x="5971700" y="3091575"/>
            <a:ext cx="2332800" cy="5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Scalability</a:t>
            </a:r>
            <a:endParaRPr dirty="0"/>
          </a:p>
        </p:txBody>
      </p:sp>
      <p:sp>
        <p:nvSpPr>
          <p:cNvPr id="1597" name="Google Shape;1597;p48"/>
          <p:cNvSpPr txBox="1">
            <a:spLocks noGrp="1"/>
          </p:cNvSpPr>
          <p:nvPr>
            <p:ph type="title" idx="16"/>
          </p:nvPr>
        </p:nvSpPr>
        <p:spPr>
          <a:xfrm>
            <a:off x="5971700" y="3546975"/>
            <a:ext cx="24450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system should be scalable as per usage increase</a:t>
            </a:r>
            <a:endParaRPr dirty="0"/>
          </a:p>
        </p:txBody>
      </p:sp>
    </p:spTree>
    <p:extLst>
      <p:ext uri="{BB962C8B-B14F-4D97-AF65-F5344CB8AC3E}">
        <p14:creationId xmlns:p14="http://schemas.microsoft.com/office/powerpoint/2010/main" val="21373918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9"/>
          <p:cNvSpPr txBox="1">
            <a:spLocks noGrp="1"/>
          </p:cNvSpPr>
          <p:nvPr>
            <p:ph type="title"/>
          </p:nvPr>
        </p:nvSpPr>
        <p:spPr>
          <a:xfrm>
            <a:off x="854998" y="169587"/>
            <a:ext cx="47244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pc="180" dirty="0"/>
              <a:t>Problem faced</a:t>
            </a:r>
            <a:endParaRPr spc="180" dirty="0"/>
          </a:p>
        </p:txBody>
      </p:sp>
      <p:sp>
        <p:nvSpPr>
          <p:cNvPr id="1603" name="Google Shape;1603;p49"/>
          <p:cNvSpPr txBox="1">
            <a:spLocks noGrp="1"/>
          </p:cNvSpPr>
          <p:nvPr>
            <p:ph type="body" idx="1"/>
          </p:nvPr>
        </p:nvSpPr>
        <p:spPr>
          <a:xfrm>
            <a:off x="874477" y="1545350"/>
            <a:ext cx="5663368" cy="420124"/>
          </a:xfrm>
          <a:prstGeom prst="rect">
            <a:avLst/>
          </a:prstGeom>
        </p:spPr>
        <p:txBody>
          <a:bodyPr spcFirstLastPara="1" wrap="square" lIns="91425" tIns="91425" rIns="91425" bIns="91425" anchor="t" anchorCtr="0">
            <a:noAutofit/>
          </a:bodyPr>
          <a:lstStyle/>
          <a:p>
            <a:pPr marL="165100" indent="0">
              <a:buNone/>
            </a:pPr>
            <a:r>
              <a:rPr lang="en-GB" dirty="0">
                <a:ea typeface="+mn-lt"/>
                <a:cs typeface="+mn-lt"/>
              </a:rPr>
              <a:t>Solved by adding random negatives images while training the model.</a:t>
            </a:r>
          </a:p>
        </p:txBody>
      </p:sp>
      <p:sp>
        <p:nvSpPr>
          <p:cNvPr id="1713" name="Google Shape;1713;p49"/>
          <p:cNvSpPr/>
          <p:nvPr/>
        </p:nvSpPr>
        <p:spPr>
          <a:xfrm>
            <a:off x="5439298" y="4544851"/>
            <a:ext cx="5490405" cy="512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475;p45">
            <a:extLst>
              <a:ext uri="{FF2B5EF4-FFF2-40B4-BE49-F238E27FC236}">
                <a16:creationId xmlns:a16="http://schemas.microsoft.com/office/drawing/2014/main" id="{817170C5-5FF7-56AC-40F3-572677516BF1}"/>
              </a:ext>
            </a:extLst>
          </p:cNvPr>
          <p:cNvSpPr txBox="1"/>
          <p:nvPr/>
        </p:nvSpPr>
        <p:spPr>
          <a:xfrm>
            <a:off x="1035097" y="1162425"/>
            <a:ext cx="5432923"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D19B75"/>
                </a:solidFill>
                <a:latin typeface="Bebas Neue"/>
                <a:ea typeface="Bebas Neue"/>
                <a:cs typeface="Bebas Neue"/>
                <a:sym typeface="Bebas Neue"/>
              </a:rPr>
              <a:t>False negative by Mobilenet ssd v2 model</a:t>
            </a:r>
            <a:endParaRPr sz="2000" b="1" dirty="0">
              <a:solidFill>
                <a:srgbClr val="D19B75"/>
              </a:solidFill>
              <a:latin typeface="Bebas Neue"/>
              <a:ea typeface="Bebas Neue"/>
              <a:cs typeface="Bebas Neue"/>
              <a:sym typeface="Bebas Neue"/>
            </a:endParaRPr>
          </a:p>
        </p:txBody>
      </p:sp>
      <p:sp>
        <p:nvSpPr>
          <p:cNvPr id="3" name="Google Shape;1480;p45">
            <a:extLst>
              <a:ext uri="{FF2B5EF4-FFF2-40B4-BE49-F238E27FC236}">
                <a16:creationId xmlns:a16="http://schemas.microsoft.com/office/drawing/2014/main" id="{9B3CACAB-8EE3-D52B-1060-FE1D8F433B4D}"/>
              </a:ext>
            </a:extLst>
          </p:cNvPr>
          <p:cNvSpPr/>
          <p:nvPr/>
        </p:nvSpPr>
        <p:spPr>
          <a:xfrm>
            <a:off x="874477" y="1350980"/>
            <a:ext cx="154490" cy="15449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03;p49">
            <a:extLst>
              <a:ext uri="{FF2B5EF4-FFF2-40B4-BE49-F238E27FC236}">
                <a16:creationId xmlns:a16="http://schemas.microsoft.com/office/drawing/2014/main" id="{B3B4A1C9-B958-6C1C-7E20-D091C0D9E8B7}"/>
              </a:ext>
            </a:extLst>
          </p:cNvPr>
          <p:cNvSpPr txBox="1">
            <a:spLocks/>
          </p:cNvSpPr>
          <p:nvPr/>
        </p:nvSpPr>
        <p:spPr>
          <a:xfrm>
            <a:off x="854998" y="2628589"/>
            <a:ext cx="5663368" cy="420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accent4"/>
              </a:buClr>
              <a:buSzPts val="1000"/>
              <a:buFont typeface="Bitter"/>
              <a:buChar char="■"/>
              <a:defRPr sz="1400" b="0" i="0" u="none" strike="noStrike" cap="none">
                <a:solidFill>
                  <a:schemeClr val="dk2"/>
                </a:solidFill>
                <a:latin typeface="Bitter"/>
                <a:ea typeface="Bitter"/>
                <a:cs typeface="Bitter"/>
                <a:sym typeface="Bitter"/>
              </a:defRPr>
            </a:lvl1pPr>
            <a:lvl2pPr marL="914400" marR="0" lvl="1" indent="-304800" algn="l" rtl="0">
              <a:lnSpc>
                <a:spcPct val="100000"/>
              </a:lnSpc>
              <a:spcBef>
                <a:spcPts val="0"/>
              </a:spcBef>
              <a:spcAft>
                <a:spcPts val="0"/>
              </a:spcAft>
              <a:buClr>
                <a:schemeClr val="dk2"/>
              </a:buClr>
              <a:buSzPts val="1200"/>
              <a:buFont typeface="Bitter"/>
              <a:buChar char="○"/>
              <a:defRPr sz="1200" b="0" i="0" u="none" strike="noStrike" cap="none">
                <a:solidFill>
                  <a:schemeClr val="dk2"/>
                </a:solidFill>
                <a:latin typeface="Bitter"/>
                <a:ea typeface="Bitter"/>
                <a:cs typeface="Bitter"/>
                <a:sym typeface="Bitter"/>
              </a:defRPr>
            </a:lvl2pPr>
            <a:lvl3pPr marL="1371600" marR="0" lvl="2" indent="-304800" algn="l" rtl="0">
              <a:lnSpc>
                <a:spcPct val="100000"/>
              </a:lnSpc>
              <a:spcBef>
                <a:spcPts val="0"/>
              </a:spcBef>
              <a:spcAft>
                <a:spcPts val="0"/>
              </a:spcAft>
              <a:buClr>
                <a:schemeClr val="dk2"/>
              </a:buClr>
              <a:buSzPts val="1200"/>
              <a:buFont typeface="Bitter"/>
              <a:buChar char="■"/>
              <a:defRPr sz="1200" b="0" i="0" u="none" strike="noStrike" cap="none">
                <a:solidFill>
                  <a:schemeClr val="dk2"/>
                </a:solidFill>
                <a:latin typeface="Bitter"/>
                <a:ea typeface="Bitter"/>
                <a:cs typeface="Bitter"/>
                <a:sym typeface="Bitter"/>
              </a:defRPr>
            </a:lvl3pPr>
            <a:lvl4pPr marL="1828800" marR="0" lvl="3" indent="-304800" algn="l" rtl="0">
              <a:lnSpc>
                <a:spcPct val="100000"/>
              </a:lnSpc>
              <a:spcBef>
                <a:spcPts val="0"/>
              </a:spcBef>
              <a:spcAft>
                <a:spcPts val="0"/>
              </a:spcAft>
              <a:buClr>
                <a:schemeClr val="dk2"/>
              </a:buClr>
              <a:buSzPts val="1200"/>
              <a:buFont typeface="Bitter"/>
              <a:buChar char="●"/>
              <a:defRPr sz="1200" b="0" i="0" u="none" strike="noStrike" cap="none">
                <a:solidFill>
                  <a:schemeClr val="dk2"/>
                </a:solidFill>
                <a:latin typeface="Bitter"/>
                <a:ea typeface="Bitter"/>
                <a:cs typeface="Bitter"/>
                <a:sym typeface="Bitter"/>
              </a:defRPr>
            </a:lvl4pPr>
            <a:lvl5pPr marL="2286000" marR="0" lvl="4" indent="-304800" algn="l" rtl="0">
              <a:lnSpc>
                <a:spcPct val="100000"/>
              </a:lnSpc>
              <a:spcBef>
                <a:spcPts val="0"/>
              </a:spcBef>
              <a:spcAft>
                <a:spcPts val="0"/>
              </a:spcAft>
              <a:buClr>
                <a:schemeClr val="dk2"/>
              </a:buClr>
              <a:buSzPts val="1200"/>
              <a:buFont typeface="Bitter"/>
              <a:buChar char="○"/>
              <a:defRPr sz="1200" b="0" i="0" u="none" strike="noStrike" cap="none">
                <a:solidFill>
                  <a:schemeClr val="dk2"/>
                </a:solidFill>
                <a:latin typeface="Bitter"/>
                <a:ea typeface="Bitter"/>
                <a:cs typeface="Bitter"/>
                <a:sym typeface="Bitter"/>
              </a:defRPr>
            </a:lvl5pPr>
            <a:lvl6pPr marL="2743200" marR="0" lvl="5" indent="-304800" algn="l" rtl="0">
              <a:lnSpc>
                <a:spcPct val="100000"/>
              </a:lnSpc>
              <a:spcBef>
                <a:spcPts val="0"/>
              </a:spcBef>
              <a:spcAft>
                <a:spcPts val="0"/>
              </a:spcAft>
              <a:buClr>
                <a:schemeClr val="dk2"/>
              </a:buClr>
              <a:buSzPts val="1200"/>
              <a:buFont typeface="Bitter"/>
              <a:buChar char="■"/>
              <a:defRPr sz="1200" b="0" i="0" u="none" strike="noStrike" cap="none">
                <a:solidFill>
                  <a:schemeClr val="dk2"/>
                </a:solidFill>
                <a:latin typeface="Bitter"/>
                <a:ea typeface="Bitter"/>
                <a:cs typeface="Bitter"/>
                <a:sym typeface="Bitter"/>
              </a:defRPr>
            </a:lvl6pPr>
            <a:lvl7pPr marL="3200400" marR="0" lvl="6" indent="-304800" algn="l" rtl="0">
              <a:lnSpc>
                <a:spcPct val="100000"/>
              </a:lnSpc>
              <a:spcBef>
                <a:spcPts val="0"/>
              </a:spcBef>
              <a:spcAft>
                <a:spcPts val="0"/>
              </a:spcAft>
              <a:buClr>
                <a:schemeClr val="dk2"/>
              </a:buClr>
              <a:buSzPts val="1200"/>
              <a:buFont typeface="Bitter"/>
              <a:buChar char="●"/>
              <a:defRPr sz="1200" b="0" i="0" u="none" strike="noStrike" cap="none">
                <a:solidFill>
                  <a:schemeClr val="dk2"/>
                </a:solidFill>
                <a:latin typeface="Bitter"/>
                <a:ea typeface="Bitter"/>
                <a:cs typeface="Bitter"/>
                <a:sym typeface="Bitter"/>
              </a:defRPr>
            </a:lvl7pPr>
            <a:lvl8pPr marL="3657600" marR="0" lvl="7" indent="-304800" algn="l" rtl="0">
              <a:lnSpc>
                <a:spcPct val="100000"/>
              </a:lnSpc>
              <a:spcBef>
                <a:spcPts val="0"/>
              </a:spcBef>
              <a:spcAft>
                <a:spcPts val="0"/>
              </a:spcAft>
              <a:buClr>
                <a:schemeClr val="dk2"/>
              </a:buClr>
              <a:buSzPts val="1200"/>
              <a:buFont typeface="Bitter"/>
              <a:buChar char="○"/>
              <a:defRPr sz="1200" b="0" i="0" u="none" strike="noStrike" cap="none">
                <a:solidFill>
                  <a:schemeClr val="dk2"/>
                </a:solidFill>
                <a:latin typeface="Bitter"/>
                <a:ea typeface="Bitter"/>
                <a:cs typeface="Bitter"/>
                <a:sym typeface="Bitter"/>
              </a:defRPr>
            </a:lvl8pPr>
            <a:lvl9pPr marL="4114800" marR="0" lvl="8" indent="-304800" algn="l" rtl="0">
              <a:lnSpc>
                <a:spcPct val="100000"/>
              </a:lnSpc>
              <a:spcBef>
                <a:spcPts val="0"/>
              </a:spcBef>
              <a:spcAft>
                <a:spcPts val="0"/>
              </a:spcAft>
              <a:buClr>
                <a:schemeClr val="dk2"/>
              </a:buClr>
              <a:buSzPts val="1200"/>
              <a:buFont typeface="Bitter"/>
              <a:buChar char="■"/>
              <a:defRPr sz="1200" b="0" i="0" u="none" strike="noStrike" cap="none">
                <a:solidFill>
                  <a:schemeClr val="dk2"/>
                </a:solidFill>
                <a:latin typeface="Bitter"/>
                <a:ea typeface="Bitter"/>
                <a:cs typeface="Bitter"/>
                <a:sym typeface="Bitter"/>
              </a:defRPr>
            </a:lvl9pPr>
          </a:lstStyle>
          <a:p>
            <a:pPr marL="165100" indent="0">
              <a:buFont typeface="Bitter"/>
              <a:buNone/>
            </a:pPr>
            <a:r>
              <a:rPr lang="en-GB" dirty="0">
                <a:ea typeface="+mn-lt"/>
                <a:cs typeface="+mn-lt"/>
              </a:rPr>
              <a:t>Solved by switching to Android Studio (Kotlin and Java)</a:t>
            </a:r>
          </a:p>
        </p:txBody>
      </p:sp>
      <p:sp>
        <p:nvSpPr>
          <p:cNvPr id="5" name="Google Shape;1475;p45">
            <a:extLst>
              <a:ext uri="{FF2B5EF4-FFF2-40B4-BE49-F238E27FC236}">
                <a16:creationId xmlns:a16="http://schemas.microsoft.com/office/drawing/2014/main" id="{96C535DF-A67E-9D77-B676-51C8154E1B99}"/>
              </a:ext>
            </a:extLst>
          </p:cNvPr>
          <p:cNvSpPr txBox="1"/>
          <p:nvPr/>
        </p:nvSpPr>
        <p:spPr>
          <a:xfrm>
            <a:off x="1015618" y="2245664"/>
            <a:ext cx="5432923"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solidFill>
                  <a:srgbClr val="D19B75"/>
                </a:solidFill>
                <a:latin typeface="Bebas Neue"/>
                <a:ea typeface="Bebas Neue"/>
                <a:cs typeface="Bebas Neue"/>
                <a:sym typeface="Bebas Neue"/>
              </a:rPr>
              <a:t>F</a:t>
            </a:r>
            <a:r>
              <a:rPr lang="en" sz="2000" b="1" dirty="0">
                <a:solidFill>
                  <a:srgbClr val="D19B75"/>
                </a:solidFill>
                <a:latin typeface="Bebas Neue"/>
                <a:ea typeface="Bebas Neue"/>
                <a:cs typeface="Bebas Neue"/>
                <a:sym typeface="Bebas Neue"/>
              </a:rPr>
              <a:t>ailed model deployment in android app in flutter</a:t>
            </a:r>
            <a:endParaRPr sz="2000" b="1" dirty="0">
              <a:solidFill>
                <a:srgbClr val="D19B75"/>
              </a:solidFill>
              <a:latin typeface="Bebas Neue"/>
              <a:ea typeface="Bebas Neue"/>
              <a:cs typeface="Bebas Neue"/>
              <a:sym typeface="Bebas Neue"/>
            </a:endParaRPr>
          </a:p>
        </p:txBody>
      </p:sp>
      <p:sp>
        <p:nvSpPr>
          <p:cNvPr id="6" name="Google Shape;1480;p45">
            <a:extLst>
              <a:ext uri="{FF2B5EF4-FFF2-40B4-BE49-F238E27FC236}">
                <a16:creationId xmlns:a16="http://schemas.microsoft.com/office/drawing/2014/main" id="{6F19563A-5587-F9AC-8E61-9A6DED8975B8}"/>
              </a:ext>
            </a:extLst>
          </p:cNvPr>
          <p:cNvSpPr/>
          <p:nvPr/>
        </p:nvSpPr>
        <p:spPr>
          <a:xfrm>
            <a:off x="854998" y="2434219"/>
            <a:ext cx="154490" cy="15449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413B97B5-1407-39A1-EBA3-B2BB1035119B}"/>
              </a:ext>
            </a:extLst>
          </p:cNvPr>
          <p:cNvPicPr>
            <a:picLocks noChangeAspect="1"/>
          </p:cNvPicPr>
          <p:nvPr/>
        </p:nvPicPr>
        <p:blipFill>
          <a:blip r:embed="rId3"/>
          <a:stretch>
            <a:fillRect/>
          </a:stretch>
        </p:blipFill>
        <p:spPr>
          <a:xfrm>
            <a:off x="5331870" y="1795781"/>
            <a:ext cx="3844404" cy="2983312"/>
          </a:xfrm>
          <a:prstGeom prst="rect">
            <a:avLst/>
          </a:prstGeom>
        </p:spPr>
      </p:pic>
    </p:spTree>
    <p:extLst>
      <p:ext uri="{BB962C8B-B14F-4D97-AF65-F5344CB8AC3E}">
        <p14:creationId xmlns:p14="http://schemas.microsoft.com/office/powerpoint/2010/main" val="12341647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50"/>
          <p:cNvSpPr txBox="1">
            <a:spLocks noGrp="1"/>
          </p:cNvSpPr>
          <p:nvPr>
            <p:ph type="title"/>
          </p:nvPr>
        </p:nvSpPr>
        <p:spPr>
          <a:xfrm>
            <a:off x="758850" y="342160"/>
            <a:ext cx="76263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pc="180" dirty="0"/>
              <a:t>Experiments and result</a:t>
            </a:r>
            <a:endParaRPr spc="180" dirty="0"/>
          </a:p>
        </p:txBody>
      </p:sp>
      <p:sp>
        <p:nvSpPr>
          <p:cNvPr id="2" name="Google Shape;1603;p49">
            <a:extLst>
              <a:ext uri="{FF2B5EF4-FFF2-40B4-BE49-F238E27FC236}">
                <a16:creationId xmlns:a16="http://schemas.microsoft.com/office/drawing/2014/main" id="{C63F3533-DAF4-1D73-D96B-885BDFCADDB9}"/>
              </a:ext>
            </a:extLst>
          </p:cNvPr>
          <p:cNvSpPr txBox="1">
            <a:spLocks/>
          </p:cNvSpPr>
          <p:nvPr/>
        </p:nvSpPr>
        <p:spPr>
          <a:xfrm>
            <a:off x="3835519" y="1343254"/>
            <a:ext cx="5276209" cy="4201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65100"/>
            <a:r>
              <a:rPr lang="en-GB" dirty="0">
                <a:ea typeface="+mn-lt"/>
                <a:cs typeface="+mn-lt"/>
              </a:rPr>
              <a:t>Used traditional ML approach for image segmentation purpose, however got mediocre performance and heavy models, not suitable for large dataset and classes</a:t>
            </a:r>
          </a:p>
        </p:txBody>
      </p:sp>
      <p:sp>
        <p:nvSpPr>
          <p:cNvPr id="3" name="Google Shape;1475;p45">
            <a:extLst>
              <a:ext uri="{FF2B5EF4-FFF2-40B4-BE49-F238E27FC236}">
                <a16:creationId xmlns:a16="http://schemas.microsoft.com/office/drawing/2014/main" id="{9D7147EF-078D-8FB3-1753-64CABFB22AD3}"/>
              </a:ext>
            </a:extLst>
          </p:cNvPr>
          <p:cNvSpPr txBox="1"/>
          <p:nvPr/>
        </p:nvSpPr>
        <p:spPr>
          <a:xfrm>
            <a:off x="4006897" y="960329"/>
            <a:ext cx="5432923"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D19B75"/>
                </a:solidFill>
                <a:latin typeface="Bebas Neue"/>
                <a:ea typeface="Bebas Neue"/>
                <a:cs typeface="Bebas Neue"/>
                <a:sym typeface="Bebas Neue"/>
              </a:rPr>
              <a:t>Random forest for creating segmentation mask</a:t>
            </a:r>
            <a:endParaRPr sz="2000" b="1" dirty="0">
              <a:solidFill>
                <a:srgbClr val="D19B75"/>
              </a:solidFill>
              <a:latin typeface="Bebas Neue"/>
              <a:ea typeface="Bebas Neue"/>
              <a:cs typeface="Bebas Neue"/>
              <a:sym typeface="Bebas Neue"/>
            </a:endParaRPr>
          </a:p>
        </p:txBody>
      </p:sp>
      <p:sp>
        <p:nvSpPr>
          <p:cNvPr id="4" name="Google Shape;1480;p45">
            <a:extLst>
              <a:ext uri="{FF2B5EF4-FFF2-40B4-BE49-F238E27FC236}">
                <a16:creationId xmlns:a16="http://schemas.microsoft.com/office/drawing/2014/main" id="{F350CD41-59F4-7FE2-180C-006888A3B903}"/>
              </a:ext>
            </a:extLst>
          </p:cNvPr>
          <p:cNvSpPr/>
          <p:nvPr/>
        </p:nvSpPr>
        <p:spPr>
          <a:xfrm>
            <a:off x="3846277" y="1148884"/>
            <a:ext cx="154490" cy="15449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79B374DC-6416-719C-CC07-EF7D0F3A02A8}"/>
              </a:ext>
            </a:extLst>
          </p:cNvPr>
          <p:cNvPicPr>
            <a:picLocks noChangeAspect="1"/>
          </p:cNvPicPr>
          <p:nvPr/>
        </p:nvPicPr>
        <p:blipFill>
          <a:blip r:embed="rId3"/>
          <a:stretch>
            <a:fillRect/>
          </a:stretch>
        </p:blipFill>
        <p:spPr>
          <a:xfrm>
            <a:off x="4420030" y="2336520"/>
            <a:ext cx="3639312" cy="2688336"/>
          </a:xfrm>
          <a:prstGeom prst="rect">
            <a:avLst/>
          </a:prstGeom>
        </p:spPr>
      </p:pic>
      <p:pic>
        <p:nvPicPr>
          <p:cNvPr id="7" name="Picture 6">
            <a:extLst>
              <a:ext uri="{FF2B5EF4-FFF2-40B4-BE49-F238E27FC236}">
                <a16:creationId xmlns:a16="http://schemas.microsoft.com/office/drawing/2014/main" id="{E35A9D52-0800-98BF-D802-3386C6F47E6A}"/>
              </a:ext>
            </a:extLst>
          </p:cNvPr>
          <p:cNvPicPr>
            <a:picLocks noChangeAspect="1"/>
          </p:cNvPicPr>
          <p:nvPr/>
        </p:nvPicPr>
        <p:blipFill>
          <a:blip r:embed="rId4"/>
          <a:stretch>
            <a:fillRect/>
          </a:stretch>
        </p:blipFill>
        <p:spPr>
          <a:xfrm>
            <a:off x="-2732833" y="1763378"/>
            <a:ext cx="5895975" cy="3838575"/>
          </a:xfrm>
          <a:prstGeom prst="rect">
            <a:avLst/>
          </a:prstGeom>
        </p:spPr>
      </p:pic>
    </p:spTree>
    <p:extLst>
      <p:ext uri="{BB962C8B-B14F-4D97-AF65-F5344CB8AC3E}">
        <p14:creationId xmlns:p14="http://schemas.microsoft.com/office/powerpoint/2010/main" val="168974900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2" name="Google Shape;1603;p49">
            <a:extLst>
              <a:ext uri="{FF2B5EF4-FFF2-40B4-BE49-F238E27FC236}">
                <a16:creationId xmlns:a16="http://schemas.microsoft.com/office/drawing/2014/main" id="{C63F3533-DAF4-1D73-D96B-885BDFCADDB9}"/>
              </a:ext>
            </a:extLst>
          </p:cNvPr>
          <p:cNvSpPr txBox="1">
            <a:spLocks/>
          </p:cNvSpPr>
          <p:nvPr/>
        </p:nvSpPr>
        <p:spPr>
          <a:xfrm>
            <a:off x="3835519" y="945221"/>
            <a:ext cx="5276209" cy="4201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65100"/>
            <a:r>
              <a:rPr lang="en-GB" dirty="0">
                <a:ea typeface="+mn-lt"/>
                <a:cs typeface="+mn-lt"/>
              </a:rPr>
              <a:t>The performance of </a:t>
            </a:r>
            <a:r>
              <a:rPr lang="en-GB" dirty="0" err="1">
                <a:ea typeface="+mn-lt"/>
                <a:cs typeface="+mn-lt"/>
              </a:rPr>
              <a:t>Mobilenet</a:t>
            </a:r>
            <a:r>
              <a:rPr lang="en-GB" dirty="0">
                <a:ea typeface="+mn-lt"/>
                <a:cs typeface="+mn-lt"/>
              </a:rPr>
              <a:t> SSD V2 is superior as per speed, accuracy for detection and easy deploy ability. </a:t>
            </a:r>
            <a:r>
              <a:rPr lang="en-GB" dirty="0" err="1">
                <a:ea typeface="+mn-lt"/>
                <a:cs typeface="+mn-lt"/>
              </a:rPr>
              <a:t>DeepLab</a:t>
            </a:r>
            <a:r>
              <a:rPr lang="en-GB" dirty="0">
                <a:ea typeface="+mn-lt"/>
                <a:cs typeface="+mn-lt"/>
              </a:rPr>
              <a:t> V3 was used for on device segmentation but is not fine tuneable.</a:t>
            </a:r>
          </a:p>
        </p:txBody>
      </p:sp>
      <p:sp>
        <p:nvSpPr>
          <p:cNvPr id="3" name="Google Shape;1475;p45">
            <a:extLst>
              <a:ext uri="{FF2B5EF4-FFF2-40B4-BE49-F238E27FC236}">
                <a16:creationId xmlns:a16="http://schemas.microsoft.com/office/drawing/2014/main" id="{9D7147EF-078D-8FB3-1753-64CABFB22AD3}"/>
              </a:ext>
            </a:extLst>
          </p:cNvPr>
          <p:cNvSpPr txBox="1"/>
          <p:nvPr/>
        </p:nvSpPr>
        <p:spPr>
          <a:xfrm>
            <a:off x="4006897" y="562296"/>
            <a:ext cx="4954223"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D19B75"/>
                </a:solidFill>
                <a:latin typeface="Bebas Neue"/>
                <a:ea typeface="Bebas Neue"/>
                <a:cs typeface="Bebas Neue"/>
                <a:sym typeface="Bebas Neue"/>
              </a:rPr>
              <a:t>Tried yolo v2 tiny model and deeplab v3 model as an mobilenet ssd v2 alternative</a:t>
            </a:r>
            <a:endParaRPr sz="2000" b="1" dirty="0">
              <a:solidFill>
                <a:srgbClr val="D19B75"/>
              </a:solidFill>
              <a:latin typeface="Bebas Neue"/>
              <a:ea typeface="Bebas Neue"/>
              <a:cs typeface="Bebas Neue"/>
              <a:sym typeface="Bebas Neue"/>
            </a:endParaRPr>
          </a:p>
        </p:txBody>
      </p:sp>
      <p:sp>
        <p:nvSpPr>
          <p:cNvPr id="4" name="Google Shape;1480;p45">
            <a:extLst>
              <a:ext uri="{FF2B5EF4-FFF2-40B4-BE49-F238E27FC236}">
                <a16:creationId xmlns:a16="http://schemas.microsoft.com/office/drawing/2014/main" id="{F350CD41-59F4-7FE2-180C-006888A3B903}"/>
              </a:ext>
            </a:extLst>
          </p:cNvPr>
          <p:cNvSpPr/>
          <p:nvPr/>
        </p:nvSpPr>
        <p:spPr>
          <a:xfrm>
            <a:off x="3846277" y="750851"/>
            <a:ext cx="154490" cy="15449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03;p49">
            <a:extLst>
              <a:ext uri="{FF2B5EF4-FFF2-40B4-BE49-F238E27FC236}">
                <a16:creationId xmlns:a16="http://schemas.microsoft.com/office/drawing/2014/main" id="{4D4C7A91-3BE4-359A-7D3B-B8EB81EFCC5B}"/>
              </a:ext>
            </a:extLst>
          </p:cNvPr>
          <p:cNvSpPr txBox="1">
            <a:spLocks/>
          </p:cNvSpPr>
          <p:nvPr/>
        </p:nvSpPr>
        <p:spPr>
          <a:xfrm>
            <a:off x="3867791" y="2575061"/>
            <a:ext cx="5276209" cy="4201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65100"/>
            <a:r>
              <a:rPr lang="en-GB" dirty="0">
                <a:ea typeface="+mn-lt"/>
                <a:cs typeface="+mn-lt"/>
              </a:rPr>
              <a:t>YOLO v7 segmentation model was superior in terms of speed and real time purpose as compared to Mask RCNN model. U-Net model could not be realised due to many runtime error and very poor result.</a:t>
            </a:r>
          </a:p>
        </p:txBody>
      </p:sp>
      <p:sp>
        <p:nvSpPr>
          <p:cNvPr id="8" name="Google Shape;1475;p45">
            <a:extLst>
              <a:ext uri="{FF2B5EF4-FFF2-40B4-BE49-F238E27FC236}">
                <a16:creationId xmlns:a16="http://schemas.microsoft.com/office/drawing/2014/main" id="{B64A3F23-CE0A-C613-AEFE-D1E1DE99200B}"/>
              </a:ext>
            </a:extLst>
          </p:cNvPr>
          <p:cNvSpPr txBox="1"/>
          <p:nvPr/>
        </p:nvSpPr>
        <p:spPr>
          <a:xfrm>
            <a:off x="4039169" y="2192136"/>
            <a:ext cx="5432923"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D19B75"/>
                </a:solidFill>
                <a:latin typeface="Bebas Neue"/>
                <a:ea typeface="Bebas Neue"/>
                <a:cs typeface="Bebas Neue"/>
                <a:sym typeface="Bebas Neue"/>
              </a:rPr>
              <a:t>Tried mask Rcnn model and u-net for image segmentation</a:t>
            </a:r>
            <a:endParaRPr sz="2000" b="1" dirty="0">
              <a:solidFill>
                <a:srgbClr val="D19B75"/>
              </a:solidFill>
              <a:latin typeface="Bebas Neue"/>
              <a:ea typeface="Bebas Neue"/>
              <a:cs typeface="Bebas Neue"/>
              <a:sym typeface="Bebas Neue"/>
            </a:endParaRPr>
          </a:p>
        </p:txBody>
      </p:sp>
      <p:sp>
        <p:nvSpPr>
          <p:cNvPr id="9" name="Google Shape;1480;p45">
            <a:extLst>
              <a:ext uri="{FF2B5EF4-FFF2-40B4-BE49-F238E27FC236}">
                <a16:creationId xmlns:a16="http://schemas.microsoft.com/office/drawing/2014/main" id="{976B7EB1-672F-C1FA-4016-864494EA54A3}"/>
              </a:ext>
            </a:extLst>
          </p:cNvPr>
          <p:cNvSpPr/>
          <p:nvPr/>
        </p:nvSpPr>
        <p:spPr>
          <a:xfrm>
            <a:off x="3878549" y="2380691"/>
            <a:ext cx="154490" cy="15449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FBDD1EA8-BC91-8019-0511-CAECA7D966C1}"/>
              </a:ext>
            </a:extLst>
          </p:cNvPr>
          <p:cNvPicPr>
            <a:picLocks noChangeAspect="1"/>
          </p:cNvPicPr>
          <p:nvPr/>
        </p:nvPicPr>
        <p:blipFill>
          <a:blip r:embed="rId3"/>
          <a:stretch>
            <a:fillRect/>
          </a:stretch>
        </p:blipFill>
        <p:spPr>
          <a:xfrm>
            <a:off x="-182880" y="2327731"/>
            <a:ext cx="4324966" cy="2815769"/>
          </a:xfrm>
          <a:prstGeom prst="rect">
            <a:avLst/>
          </a:prstGeom>
        </p:spPr>
      </p:pic>
    </p:spTree>
    <p:extLst>
      <p:ext uri="{BB962C8B-B14F-4D97-AF65-F5344CB8AC3E}">
        <p14:creationId xmlns:p14="http://schemas.microsoft.com/office/powerpoint/2010/main" val="8861955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6" name="Google Shape;1866;p51"/>
          <p:cNvSpPr txBox="1">
            <a:spLocks noGrp="1"/>
          </p:cNvSpPr>
          <p:nvPr>
            <p:ph type="title"/>
          </p:nvPr>
        </p:nvSpPr>
        <p:spPr>
          <a:xfrm>
            <a:off x="810943" y="1641725"/>
            <a:ext cx="2457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conclusion</a:t>
            </a:r>
            <a:endParaRPr spc="180" dirty="0"/>
          </a:p>
        </p:txBody>
      </p:sp>
      <p:sp>
        <p:nvSpPr>
          <p:cNvPr id="1867" name="Google Shape;1867;p51"/>
          <p:cNvSpPr txBox="1">
            <a:spLocks noGrp="1"/>
          </p:cNvSpPr>
          <p:nvPr>
            <p:ph type="subTitle" idx="1"/>
          </p:nvPr>
        </p:nvSpPr>
        <p:spPr>
          <a:xfrm>
            <a:off x="810949" y="2298500"/>
            <a:ext cx="4277417" cy="13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conclude, Monument Recognition System is completed successfully by making use of algorithms like YOLOv7 and </a:t>
            </a:r>
            <a:r>
              <a:rPr lang="en-US" dirty="0" err="1"/>
              <a:t>MobileNet</a:t>
            </a:r>
            <a:r>
              <a:rPr lang="en-US" dirty="0"/>
              <a:t>-SSD v2 and deployed as a mobile app which will help user to detect and recognize monuments and provide its description.</a:t>
            </a:r>
          </a:p>
          <a:p>
            <a:pPr marL="0" lvl="0" indent="0" algn="l" rtl="0">
              <a:spcBef>
                <a:spcPts val="0"/>
              </a:spcBef>
              <a:spcAft>
                <a:spcPts val="0"/>
              </a:spcAft>
              <a:buNone/>
            </a:pPr>
            <a:endParaRPr lang="en-US" dirty="0"/>
          </a:p>
        </p:txBody>
      </p:sp>
      <p:pic>
        <p:nvPicPr>
          <p:cNvPr id="6" name="Picture 5">
            <a:extLst>
              <a:ext uri="{FF2B5EF4-FFF2-40B4-BE49-F238E27FC236}">
                <a16:creationId xmlns:a16="http://schemas.microsoft.com/office/drawing/2014/main" id="{01C6843E-F233-E164-CD68-16EF214D200F}"/>
              </a:ext>
            </a:extLst>
          </p:cNvPr>
          <p:cNvPicPr>
            <a:picLocks noChangeAspect="1"/>
          </p:cNvPicPr>
          <p:nvPr/>
        </p:nvPicPr>
        <p:blipFill>
          <a:blip r:embed="rId3"/>
          <a:stretch>
            <a:fillRect/>
          </a:stretch>
        </p:blipFill>
        <p:spPr>
          <a:xfrm>
            <a:off x="5088366" y="1161400"/>
            <a:ext cx="3747355" cy="2820699"/>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pic>
        <p:nvPicPr>
          <p:cNvPr id="12" name="Picture 11">
            <a:extLst>
              <a:ext uri="{FF2B5EF4-FFF2-40B4-BE49-F238E27FC236}">
                <a16:creationId xmlns:a16="http://schemas.microsoft.com/office/drawing/2014/main" id="{56843821-4ADE-84D5-01CC-2A4981873BA1}"/>
              </a:ext>
            </a:extLst>
          </p:cNvPr>
          <p:cNvPicPr>
            <a:picLocks noChangeAspect="1"/>
          </p:cNvPicPr>
          <p:nvPr/>
        </p:nvPicPr>
        <p:blipFill>
          <a:blip r:embed="rId3"/>
          <a:stretch>
            <a:fillRect/>
          </a:stretch>
        </p:blipFill>
        <p:spPr>
          <a:xfrm>
            <a:off x="4270366" y="1176264"/>
            <a:ext cx="4820617" cy="3617551"/>
          </a:xfrm>
          <a:prstGeom prst="rect">
            <a:avLst/>
          </a:prstGeom>
        </p:spPr>
      </p:pic>
      <p:sp>
        <p:nvSpPr>
          <p:cNvPr id="1889" name="Google Shape;1889;p52"/>
          <p:cNvSpPr txBox="1">
            <a:spLocks noGrp="1"/>
          </p:cNvSpPr>
          <p:nvPr>
            <p:ph type="ctrTitle"/>
          </p:nvPr>
        </p:nvSpPr>
        <p:spPr>
          <a:xfrm>
            <a:off x="619881" y="370467"/>
            <a:ext cx="5064642" cy="118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Thank you!</a:t>
            </a:r>
            <a:endParaRPr spc="180" dirty="0"/>
          </a:p>
        </p:txBody>
      </p:sp>
      <p:sp>
        <p:nvSpPr>
          <p:cNvPr id="1890" name="Google Shape;1890;p52"/>
          <p:cNvSpPr txBox="1">
            <a:spLocks noGrp="1"/>
          </p:cNvSpPr>
          <p:nvPr>
            <p:ph type="subTitle" idx="1"/>
          </p:nvPr>
        </p:nvSpPr>
        <p:spPr>
          <a:xfrm>
            <a:off x="713400" y="1490146"/>
            <a:ext cx="4568100" cy="5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 you have any questions?</a:t>
            </a:r>
            <a:endParaRPr dirty="0"/>
          </a:p>
        </p:txBody>
      </p:sp>
      <p:sp>
        <p:nvSpPr>
          <p:cNvPr id="1891" name="Google Shape;1891;p52"/>
          <p:cNvSpPr txBox="1"/>
          <p:nvPr/>
        </p:nvSpPr>
        <p:spPr>
          <a:xfrm>
            <a:off x="713400" y="4301425"/>
            <a:ext cx="34743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1"/>
                </a:solidFill>
                <a:latin typeface="Bitter"/>
                <a:ea typeface="Bitter"/>
                <a:cs typeface="Bitter"/>
                <a:sym typeface="Bitter"/>
              </a:rPr>
              <a:t>Please, keep this slide for attribution</a:t>
            </a:r>
            <a:endParaRPr sz="1200">
              <a:solidFill>
                <a:schemeClr val="accent1"/>
              </a:solidFill>
              <a:latin typeface="Bitter"/>
              <a:ea typeface="Bitter"/>
              <a:cs typeface="Bitter"/>
              <a:sym typeface="Bitter"/>
            </a:endParaRPr>
          </a:p>
        </p:txBody>
      </p:sp>
      <p:sp>
        <p:nvSpPr>
          <p:cNvPr id="1892" name="Google Shape;1892;p52"/>
          <p:cNvSpPr txBox="1">
            <a:spLocks noGrp="1"/>
          </p:cNvSpPr>
          <p:nvPr>
            <p:ph type="subTitle" idx="2"/>
          </p:nvPr>
        </p:nvSpPr>
        <p:spPr>
          <a:xfrm>
            <a:off x="713400" y="2075163"/>
            <a:ext cx="3629400" cy="7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monumentrecognition@gmail.com</a:t>
            </a:r>
            <a:endParaRPr dirty="0">
              <a:solidFill>
                <a:schemeClr val="accent1"/>
              </a:solidFill>
            </a:endParaRPr>
          </a:p>
        </p:txBody>
      </p:sp>
      <p:sp>
        <p:nvSpPr>
          <p:cNvPr id="1925" name="Google Shape;1925;p52"/>
          <p:cNvSpPr/>
          <p:nvPr/>
        </p:nvSpPr>
        <p:spPr>
          <a:xfrm>
            <a:off x="4876673" y="4409360"/>
            <a:ext cx="4433581" cy="6912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D31960C3-1674-363D-5CFB-D523F7F17CEE}"/>
              </a:ext>
            </a:extLst>
          </p:cNvPr>
          <p:cNvSpPr/>
          <p:nvPr/>
        </p:nvSpPr>
        <p:spPr>
          <a:xfrm>
            <a:off x="3270325" y="3541072"/>
            <a:ext cx="1153904" cy="491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14183;p71">
            <a:extLst>
              <a:ext uri="{FF2B5EF4-FFF2-40B4-BE49-F238E27FC236}">
                <a16:creationId xmlns:a16="http://schemas.microsoft.com/office/drawing/2014/main" id="{D01441E9-E401-EFC6-1EDC-EBDFDE103251}"/>
              </a:ext>
            </a:extLst>
          </p:cNvPr>
          <p:cNvGrpSpPr/>
          <p:nvPr/>
        </p:nvGrpSpPr>
        <p:grpSpPr>
          <a:xfrm>
            <a:off x="535524" y="2365930"/>
            <a:ext cx="189674" cy="181515"/>
            <a:chOff x="5621097" y="1500761"/>
            <a:chExt cx="371424" cy="355446"/>
          </a:xfrm>
          <a:solidFill>
            <a:srgbClr val="2E2345"/>
          </a:solidFill>
        </p:grpSpPr>
        <p:sp>
          <p:nvSpPr>
            <p:cNvPr id="5" name="Google Shape;14184;p71">
              <a:extLst>
                <a:ext uri="{FF2B5EF4-FFF2-40B4-BE49-F238E27FC236}">
                  <a16:creationId xmlns:a16="http://schemas.microsoft.com/office/drawing/2014/main" id="{D795F925-D08F-CDFB-9C44-C1126E87D841}"/>
                </a:ext>
              </a:extLst>
            </p:cNvPr>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85;p71">
              <a:extLst>
                <a:ext uri="{FF2B5EF4-FFF2-40B4-BE49-F238E27FC236}">
                  <a16:creationId xmlns:a16="http://schemas.microsoft.com/office/drawing/2014/main" id="{43A9E55C-691D-9447-D902-470B2EA2E130}"/>
                </a:ext>
              </a:extLst>
            </p:cNvPr>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7" name="Google Shape;1957;p53"/>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References</a:t>
            </a:r>
            <a:endParaRPr spc="180" dirty="0"/>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6395-81DF-7358-3343-21A518C584FB}"/>
              </a:ext>
            </a:extLst>
          </p:cNvPr>
          <p:cNvSpPr>
            <a:spLocks noGrp="1"/>
          </p:cNvSpPr>
          <p:nvPr>
            <p:ph type="title"/>
          </p:nvPr>
        </p:nvSpPr>
        <p:spPr/>
        <p:txBody>
          <a:bodyPr/>
          <a:lstStyle/>
          <a:p>
            <a:r>
              <a:rPr lang="en-US" dirty="0"/>
              <a:t>About our team</a:t>
            </a:r>
          </a:p>
        </p:txBody>
      </p:sp>
      <p:sp>
        <p:nvSpPr>
          <p:cNvPr id="5" name="Title 4">
            <a:extLst>
              <a:ext uri="{FF2B5EF4-FFF2-40B4-BE49-F238E27FC236}">
                <a16:creationId xmlns:a16="http://schemas.microsoft.com/office/drawing/2014/main" id="{51DAE26F-E883-9BA3-889F-6DCD2756A44F}"/>
              </a:ext>
            </a:extLst>
          </p:cNvPr>
          <p:cNvSpPr>
            <a:spLocks noGrp="1"/>
          </p:cNvSpPr>
          <p:nvPr>
            <p:ph type="title" idx="4"/>
          </p:nvPr>
        </p:nvSpPr>
        <p:spPr>
          <a:xfrm>
            <a:off x="386216" y="3369567"/>
            <a:ext cx="1797401" cy="753300"/>
          </a:xfrm>
        </p:spPr>
        <p:txBody>
          <a:bodyPr/>
          <a:lstStyle/>
          <a:p>
            <a:r>
              <a:rPr lang="en-US" sz="1600" dirty="0" err="1"/>
              <a:t>Abhisek</a:t>
            </a:r>
            <a:r>
              <a:rPr lang="en-US" sz="1600" dirty="0"/>
              <a:t> </a:t>
            </a:r>
            <a:r>
              <a:rPr lang="en-US" sz="1600" dirty="0" err="1"/>
              <a:t>Hyangol</a:t>
            </a:r>
            <a:br>
              <a:rPr lang="en-US" sz="1600" dirty="0"/>
            </a:br>
            <a:r>
              <a:rPr lang="en-US" sz="1100" dirty="0"/>
              <a:t>kCE076BCT004</a:t>
            </a:r>
          </a:p>
        </p:txBody>
      </p:sp>
      <p:sp>
        <p:nvSpPr>
          <p:cNvPr id="8" name="Title 7">
            <a:extLst>
              <a:ext uri="{FF2B5EF4-FFF2-40B4-BE49-F238E27FC236}">
                <a16:creationId xmlns:a16="http://schemas.microsoft.com/office/drawing/2014/main" id="{DAFB0DB4-AE69-B5FC-5D0B-1DA3A0F7DA27}"/>
              </a:ext>
            </a:extLst>
          </p:cNvPr>
          <p:cNvSpPr>
            <a:spLocks noGrp="1"/>
          </p:cNvSpPr>
          <p:nvPr>
            <p:ph type="title" idx="7"/>
          </p:nvPr>
        </p:nvSpPr>
        <p:spPr>
          <a:xfrm>
            <a:off x="4534623" y="3369567"/>
            <a:ext cx="1797401" cy="753300"/>
          </a:xfrm>
        </p:spPr>
        <p:txBody>
          <a:bodyPr/>
          <a:lstStyle/>
          <a:p>
            <a:r>
              <a:rPr lang="en-US" sz="1600" dirty="0"/>
              <a:t>Jenish Twayana</a:t>
            </a:r>
            <a:br>
              <a:rPr lang="en-US" dirty="0"/>
            </a:br>
            <a:r>
              <a:rPr lang="en-US" sz="1100" dirty="0"/>
              <a:t>kCE076BCT019</a:t>
            </a:r>
          </a:p>
        </p:txBody>
      </p:sp>
      <p:sp>
        <p:nvSpPr>
          <p:cNvPr id="11" name="Title 10">
            <a:extLst>
              <a:ext uri="{FF2B5EF4-FFF2-40B4-BE49-F238E27FC236}">
                <a16:creationId xmlns:a16="http://schemas.microsoft.com/office/drawing/2014/main" id="{5D2744E9-D94E-20B6-F38F-4B7C0CFB9DF5}"/>
              </a:ext>
            </a:extLst>
          </p:cNvPr>
          <p:cNvSpPr>
            <a:spLocks noGrp="1"/>
          </p:cNvSpPr>
          <p:nvPr>
            <p:ph type="title" idx="13"/>
          </p:nvPr>
        </p:nvSpPr>
        <p:spPr>
          <a:xfrm>
            <a:off x="6658799" y="3369567"/>
            <a:ext cx="2012369" cy="753300"/>
          </a:xfrm>
        </p:spPr>
        <p:txBody>
          <a:bodyPr/>
          <a:lstStyle/>
          <a:p>
            <a:r>
              <a:rPr lang="en-US" sz="1600" dirty="0" err="1"/>
              <a:t>Samshrita</a:t>
            </a:r>
            <a:r>
              <a:rPr lang="en-US" sz="1600" dirty="0"/>
              <a:t> Ghimire</a:t>
            </a:r>
            <a:br>
              <a:rPr lang="en-US" sz="1600" dirty="0"/>
            </a:br>
            <a:r>
              <a:rPr lang="en-US" sz="1100" dirty="0"/>
              <a:t>kCE076BCT033</a:t>
            </a:r>
          </a:p>
        </p:txBody>
      </p:sp>
      <p:sp>
        <p:nvSpPr>
          <p:cNvPr id="12" name="Google Shape;818;p34">
            <a:extLst>
              <a:ext uri="{FF2B5EF4-FFF2-40B4-BE49-F238E27FC236}">
                <a16:creationId xmlns:a16="http://schemas.microsoft.com/office/drawing/2014/main" id="{892F057A-39BD-0AB0-F34A-EA3AB82AE28D}"/>
              </a:ext>
            </a:extLst>
          </p:cNvPr>
          <p:cNvSpPr/>
          <p:nvPr/>
        </p:nvSpPr>
        <p:spPr>
          <a:xfrm>
            <a:off x="386216" y="3088794"/>
            <a:ext cx="1797401" cy="117662"/>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 name="Google Shape;818;p34">
            <a:extLst>
              <a:ext uri="{FF2B5EF4-FFF2-40B4-BE49-F238E27FC236}">
                <a16:creationId xmlns:a16="http://schemas.microsoft.com/office/drawing/2014/main" id="{AC5079AF-D3E7-88B7-35D2-90E101EC976E}"/>
              </a:ext>
            </a:extLst>
          </p:cNvPr>
          <p:cNvSpPr/>
          <p:nvPr/>
        </p:nvSpPr>
        <p:spPr>
          <a:xfrm>
            <a:off x="2510392" y="3088794"/>
            <a:ext cx="1797401" cy="117662"/>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4" name="Google Shape;818;p34">
            <a:extLst>
              <a:ext uri="{FF2B5EF4-FFF2-40B4-BE49-F238E27FC236}">
                <a16:creationId xmlns:a16="http://schemas.microsoft.com/office/drawing/2014/main" id="{6ACF1E1C-CE73-2925-7B1D-B6CCDB4052E0}"/>
              </a:ext>
            </a:extLst>
          </p:cNvPr>
          <p:cNvSpPr/>
          <p:nvPr/>
        </p:nvSpPr>
        <p:spPr>
          <a:xfrm>
            <a:off x="4534623" y="3088794"/>
            <a:ext cx="1797401" cy="117662"/>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5" name="Google Shape;818;p34">
            <a:extLst>
              <a:ext uri="{FF2B5EF4-FFF2-40B4-BE49-F238E27FC236}">
                <a16:creationId xmlns:a16="http://schemas.microsoft.com/office/drawing/2014/main" id="{D6174781-FB16-BCCF-C3A5-02F49CD00EEC}"/>
              </a:ext>
            </a:extLst>
          </p:cNvPr>
          <p:cNvSpPr/>
          <p:nvPr/>
        </p:nvSpPr>
        <p:spPr>
          <a:xfrm>
            <a:off x="6658799" y="3088794"/>
            <a:ext cx="1797401" cy="117662"/>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6" name="Title 7">
            <a:extLst>
              <a:ext uri="{FF2B5EF4-FFF2-40B4-BE49-F238E27FC236}">
                <a16:creationId xmlns:a16="http://schemas.microsoft.com/office/drawing/2014/main" id="{42D941A0-AD7F-41A1-E588-ED6F26FAF721}"/>
              </a:ext>
            </a:extLst>
          </p:cNvPr>
          <p:cNvSpPr txBox="1">
            <a:spLocks/>
          </p:cNvSpPr>
          <p:nvPr/>
        </p:nvSpPr>
        <p:spPr>
          <a:xfrm>
            <a:off x="2510391" y="3369567"/>
            <a:ext cx="1797401" cy="75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Nunito"/>
              <a:buNone/>
              <a:defRPr sz="1400" b="0" i="0" u="none" strike="noStrike" cap="none">
                <a:solidFill>
                  <a:schemeClr val="dk2"/>
                </a:solidFill>
                <a:latin typeface="Bitter"/>
                <a:ea typeface="Bitter"/>
                <a:cs typeface="Bitter"/>
                <a:sym typeface="Bitter"/>
              </a:defRPr>
            </a:lvl1pPr>
            <a:lvl2pPr marR="0" lvl="1" algn="l" rtl="0">
              <a:lnSpc>
                <a:spcPct val="100000"/>
              </a:lnSpc>
              <a:spcBef>
                <a:spcPts val="0"/>
              </a:spcBef>
              <a:spcAft>
                <a:spcPts val="0"/>
              </a:spcAft>
              <a:buClr>
                <a:schemeClr val="dk1"/>
              </a:buClr>
              <a:buSzPts val="1400"/>
              <a:buFont typeface="Nunito"/>
              <a:buNone/>
              <a:defRPr sz="14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1400"/>
              <a:buFont typeface="Nunito"/>
              <a:buNone/>
              <a:defRPr sz="14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1400"/>
              <a:buFont typeface="Nunito"/>
              <a:buNone/>
              <a:defRPr sz="14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1400"/>
              <a:buFont typeface="Nunito"/>
              <a:buNone/>
              <a:defRPr sz="14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1400"/>
              <a:buFont typeface="Nunito"/>
              <a:buNone/>
              <a:defRPr sz="14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1400"/>
              <a:buFont typeface="Nunito"/>
              <a:buNone/>
              <a:defRPr sz="14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1400"/>
              <a:buFont typeface="Nunito"/>
              <a:buNone/>
              <a:defRPr sz="14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1400"/>
              <a:buFont typeface="Nunito"/>
              <a:buNone/>
              <a:defRPr sz="1400" b="1" i="0" u="none" strike="noStrike" cap="none">
                <a:solidFill>
                  <a:schemeClr val="dk1"/>
                </a:solidFill>
                <a:latin typeface="Nunito"/>
                <a:ea typeface="Nunito"/>
                <a:cs typeface="Nunito"/>
                <a:sym typeface="Nunito"/>
              </a:defRPr>
            </a:lvl9pPr>
          </a:lstStyle>
          <a:p>
            <a:r>
              <a:rPr lang="en-US" sz="1600" dirty="0"/>
              <a:t>Amit Shrestha</a:t>
            </a:r>
            <a:br>
              <a:rPr lang="en-US" dirty="0"/>
            </a:br>
            <a:r>
              <a:rPr lang="en-US" sz="1100" dirty="0"/>
              <a:t>kCE076BCT004</a:t>
            </a:r>
          </a:p>
        </p:txBody>
      </p:sp>
      <p:pic>
        <p:nvPicPr>
          <p:cNvPr id="18" name="Picture 17">
            <a:extLst>
              <a:ext uri="{FF2B5EF4-FFF2-40B4-BE49-F238E27FC236}">
                <a16:creationId xmlns:a16="http://schemas.microsoft.com/office/drawing/2014/main" id="{0FC8C8B0-EF12-9000-2B9F-ACA23C44D9DE}"/>
              </a:ext>
            </a:extLst>
          </p:cNvPr>
          <p:cNvPicPr>
            <a:picLocks noChangeAspect="1"/>
          </p:cNvPicPr>
          <p:nvPr/>
        </p:nvPicPr>
        <p:blipFill>
          <a:blip r:embed="rId2"/>
          <a:srcRect/>
          <a:stretch/>
        </p:blipFill>
        <p:spPr>
          <a:xfrm>
            <a:off x="299265" y="1230223"/>
            <a:ext cx="1982700" cy="1812510"/>
          </a:xfrm>
          <a:prstGeom prst="rect">
            <a:avLst/>
          </a:prstGeom>
        </p:spPr>
      </p:pic>
      <p:pic>
        <p:nvPicPr>
          <p:cNvPr id="19" name="Picture 18">
            <a:extLst>
              <a:ext uri="{FF2B5EF4-FFF2-40B4-BE49-F238E27FC236}">
                <a16:creationId xmlns:a16="http://schemas.microsoft.com/office/drawing/2014/main" id="{99E21A4D-FBAE-8DE8-6FB5-5BBE5AC85B41}"/>
              </a:ext>
            </a:extLst>
          </p:cNvPr>
          <p:cNvPicPr>
            <a:picLocks noChangeAspect="1"/>
          </p:cNvPicPr>
          <p:nvPr/>
        </p:nvPicPr>
        <p:blipFill>
          <a:blip r:embed="rId3"/>
          <a:stretch>
            <a:fillRect/>
          </a:stretch>
        </p:blipFill>
        <p:spPr>
          <a:xfrm>
            <a:off x="2422377" y="1211838"/>
            <a:ext cx="1982700" cy="1876956"/>
          </a:xfrm>
          <a:prstGeom prst="rect">
            <a:avLst/>
          </a:prstGeom>
        </p:spPr>
      </p:pic>
      <p:pic>
        <p:nvPicPr>
          <p:cNvPr id="20" name="Picture 19">
            <a:extLst>
              <a:ext uri="{FF2B5EF4-FFF2-40B4-BE49-F238E27FC236}">
                <a16:creationId xmlns:a16="http://schemas.microsoft.com/office/drawing/2014/main" id="{2B61FBA8-4F95-9ED3-A86D-7DC646C49515}"/>
              </a:ext>
            </a:extLst>
          </p:cNvPr>
          <p:cNvPicPr>
            <a:picLocks noChangeAspect="1"/>
          </p:cNvPicPr>
          <p:nvPr/>
        </p:nvPicPr>
        <p:blipFill>
          <a:blip r:embed="rId4"/>
          <a:srcRect/>
          <a:stretch/>
        </p:blipFill>
        <p:spPr>
          <a:xfrm>
            <a:off x="4444415" y="1198000"/>
            <a:ext cx="1982700" cy="1876955"/>
          </a:xfrm>
          <a:prstGeom prst="rect">
            <a:avLst/>
          </a:prstGeom>
        </p:spPr>
      </p:pic>
      <p:pic>
        <p:nvPicPr>
          <p:cNvPr id="21" name="Picture 20">
            <a:extLst>
              <a:ext uri="{FF2B5EF4-FFF2-40B4-BE49-F238E27FC236}">
                <a16:creationId xmlns:a16="http://schemas.microsoft.com/office/drawing/2014/main" id="{C33901B2-6985-5ADB-F68C-6949558F158E}"/>
              </a:ext>
            </a:extLst>
          </p:cNvPr>
          <p:cNvPicPr>
            <a:picLocks noChangeAspect="1"/>
          </p:cNvPicPr>
          <p:nvPr/>
        </p:nvPicPr>
        <p:blipFill>
          <a:blip r:embed="rId5"/>
          <a:srcRect/>
          <a:stretch/>
        </p:blipFill>
        <p:spPr>
          <a:xfrm>
            <a:off x="6173408" y="1230224"/>
            <a:ext cx="2260447" cy="1844732"/>
          </a:xfrm>
          <a:prstGeom prst="rect">
            <a:avLst/>
          </a:prstGeom>
        </p:spPr>
      </p:pic>
    </p:spTree>
    <p:extLst>
      <p:ext uri="{BB962C8B-B14F-4D97-AF65-F5344CB8AC3E}">
        <p14:creationId xmlns:p14="http://schemas.microsoft.com/office/powerpoint/2010/main" val="23762075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6"/>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solidFill>
                  <a:schemeClr val="accent4"/>
                </a:solidFill>
              </a:rPr>
              <a:t>Literature Review</a:t>
            </a:r>
            <a:endParaRPr spc="180" dirty="0">
              <a:solidFill>
                <a:schemeClr val="accent4"/>
              </a:solidFill>
            </a:endParaRPr>
          </a:p>
        </p:txBody>
      </p:sp>
      <p:sp>
        <p:nvSpPr>
          <p:cNvPr id="871" name="Google Shape;871;p36"/>
          <p:cNvSpPr txBox="1">
            <a:spLocks noGrp="1"/>
          </p:cNvSpPr>
          <p:nvPr>
            <p:ph type="title" idx="2"/>
          </p:nvPr>
        </p:nvSpPr>
        <p:spPr>
          <a:xfrm>
            <a:off x="3955364" y="124802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itter"/>
                <a:ea typeface="Bitter"/>
                <a:cs typeface="Bitter"/>
                <a:sym typeface="Bitter"/>
              </a:rPr>
              <a:t>B</a:t>
            </a:r>
            <a:endParaRPr>
              <a:latin typeface="Bitter"/>
              <a:ea typeface="Bitter"/>
              <a:cs typeface="Bitter"/>
              <a:sym typeface="Bitter"/>
            </a:endParaRPr>
          </a:p>
        </p:txBody>
      </p:sp>
      <p:sp>
        <p:nvSpPr>
          <p:cNvPr id="874" name="Google Shape;874;p36"/>
          <p:cNvSpPr txBox="1">
            <a:spLocks noGrp="1"/>
          </p:cNvSpPr>
          <p:nvPr>
            <p:ph type="title" idx="5"/>
          </p:nvPr>
        </p:nvSpPr>
        <p:spPr>
          <a:xfrm>
            <a:off x="1282480" y="124802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itter"/>
                <a:ea typeface="Bitter"/>
                <a:cs typeface="Bitter"/>
                <a:sym typeface="Bitter"/>
              </a:rPr>
              <a:t>A</a:t>
            </a:r>
            <a:endParaRPr>
              <a:latin typeface="Bitter"/>
              <a:ea typeface="Bitter"/>
              <a:cs typeface="Bitter"/>
              <a:sym typeface="Bitter"/>
            </a:endParaRPr>
          </a:p>
        </p:txBody>
      </p:sp>
      <p:sp>
        <p:nvSpPr>
          <p:cNvPr id="875" name="Google Shape;875;p36"/>
          <p:cNvSpPr txBox="1">
            <a:spLocks noGrp="1"/>
          </p:cNvSpPr>
          <p:nvPr>
            <p:ph type="title" idx="6"/>
          </p:nvPr>
        </p:nvSpPr>
        <p:spPr>
          <a:xfrm>
            <a:off x="678989" y="2571750"/>
            <a:ext cx="24228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Landmark Recognition Using Machine learning</a:t>
            </a:r>
          </a:p>
        </p:txBody>
      </p:sp>
      <p:sp>
        <p:nvSpPr>
          <p:cNvPr id="876" name="Google Shape;876;p36"/>
          <p:cNvSpPr txBox="1">
            <a:spLocks noGrp="1"/>
          </p:cNvSpPr>
          <p:nvPr>
            <p:ph type="title" idx="7"/>
          </p:nvPr>
        </p:nvSpPr>
        <p:spPr>
          <a:xfrm>
            <a:off x="687730" y="2993438"/>
            <a:ext cx="2422800" cy="7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Feature extractor; HOG scripter and classifier; SVM algorithm is used on 193 training images with model accuracy of 90%</a:t>
            </a:r>
          </a:p>
        </p:txBody>
      </p:sp>
      <p:sp>
        <p:nvSpPr>
          <p:cNvPr id="877" name="Google Shape;877;p36"/>
          <p:cNvSpPr txBox="1">
            <a:spLocks noGrp="1"/>
          </p:cNvSpPr>
          <p:nvPr>
            <p:ph type="title" idx="8"/>
          </p:nvPr>
        </p:nvSpPr>
        <p:spPr>
          <a:xfrm>
            <a:off x="6628247" y="124802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itter"/>
                <a:ea typeface="Bitter"/>
                <a:cs typeface="Bitter"/>
                <a:sym typeface="Bitter"/>
              </a:rPr>
              <a:t>C</a:t>
            </a:r>
            <a:endParaRPr>
              <a:latin typeface="Bitter"/>
              <a:ea typeface="Bitter"/>
              <a:cs typeface="Bitter"/>
              <a:sym typeface="Bitter"/>
            </a:endParaRPr>
          </a:p>
        </p:txBody>
      </p:sp>
      <p:sp>
        <p:nvSpPr>
          <p:cNvPr id="878" name="Google Shape;878;p36"/>
          <p:cNvSpPr txBox="1">
            <a:spLocks noGrp="1"/>
          </p:cNvSpPr>
          <p:nvPr>
            <p:ph type="title" idx="9"/>
          </p:nvPr>
        </p:nvSpPr>
        <p:spPr>
          <a:xfrm>
            <a:off x="6042223" y="2571750"/>
            <a:ext cx="24228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Monument Recognition using Deep Neural Networks</a:t>
            </a:r>
            <a:endParaRPr sz="2000" dirty="0"/>
          </a:p>
        </p:txBody>
      </p:sp>
      <p:sp>
        <p:nvSpPr>
          <p:cNvPr id="879" name="Google Shape;879;p36"/>
          <p:cNvSpPr txBox="1">
            <a:spLocks noGrp="1"/>
          </p:cNvSpPr>
          <p:nvPr>
            <p:ph type="title" idx="13"/>
          </p:nvPr>
        </p:nvSpPr>
        <p:spPr>
          <a:xfrm>
            <a:off x="6033470" y="2998586"/>
            <a:ext cx="2422800" cy="7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Transfer learning has been used only retraining the final layer of the Inception model with 400 images per monument. The model is tested on a few arbitrary images and results with a training accuracy and testing accuracy of 99.4% and 96-99% respectively.</a:t>
            </a:r>
          </a:p>
        </p:txBody>
      </p:sp>
      <p:sp>
        <p:nvSpPr>
          <p:cNvPr id="880" name="Google Shape;880;p36"/>
          <p:cNvSpPr/>
          <p:nvPr/>
        </p:nvSpPr>
        <p:spPr>
          <a:xfrm rot="8619804">
            <a:off x="682947" y="918058"/>
            <a:ext cx="4200" cy="14736"/>
          </a:xfrm>
          <a:custGeom>
            <a:avLst/>
            <a:gdLst/>
            <a:ahLst/>
            <a:cxnLst/>
            <a:rect l="l" t="t" r="r" b="b"/>
            <a:pathLst>
              <a:path w="112" h="393" extrusionOk="0">
                <a:moveTo>
                  <a:pt x="20" y="0"/>
                </a:moveTo>
                <a:cubicBezTo>
                  <a:pt x="8" y="0"/>
                  <a:pt x="1" y="47"/>
                  <a:pt x="5" y="183"/>
                </a:cubicBezTo>
                <a:cubicBezTo>
                  <a:pt x="7" y="120"/>
                  <a:pt x="11" y="96"/>
                  <a:pt x="17" y="96"/>
                </a:cubicBezTo>
                <a:cubicBezTo>
                  <a:pt x="38" y="96"/>
                  <a:pt x="78" y="393"/>
                  <a:pt x="98" y="393"/>
                </a:cubicBezTo>
                <a:cubicBezTo>
                  <a:pt x="106" y="393"/>
                  <a:pt x="112" y="347"/>
                  <a:pt x="112" y="219"/>
                </a:cubicBezTo>
                <a:lnTo>
                  <a:pt x="112" y="219"/>
                </a:lnTo>
                <a:cubicBezTo>
                  <a:pt x="111" y="221"/>
                  <a:pt x="110" y="222"/>
                  <a:pt x="110" y="222"/>
                </a:cubicBezTo>
                <a:cubicBezTo>
                  <a:pt x="97" y="222"/>
                  <a:pt x="47" y="0"/>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rot="8619804">
            <a:off x="576127" y="989182"/>
            <a:ext cx="487" cy="675"/>
          </a:xfrm>
          <a:custGeom>
            <a:avLst/>
            <a:gdLst/>
            <a:ahLst/>
            <a:cxnLst/>
            <a:rect l="l" t="t" r="r" b="b"/>
            <a:pathLst>
              <a:path w="13" h="18" extrusionOk="0">
                <a:moveTo>
                  <a:pt x="1" y="0"/>
                </a:moveTo>
                <a:cubicBezTo>
                  <a:pt x="1" y="9"/>
                  <a:pt x="7" y="17"/>
                  <a:pt x="10" y="17"/>
                </a:cubicBezTo>
                <a:cubicBezTo>
                  <a:pt x="12" y="17"/>
                  <a:pt x="13" y="16"/>
                  <a:pt x="13" y="12"/>
                </a:cubicBezTo>
                <a:cubicBezTo>
                  <a:pt x="13" y="12"/>
                  <a:pt x="13"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rot="8619804">
            <a:off x="572772" y="980222"/>
            <a:ext cx="487" cy="487"/>
          </a:xfrm>
          <a:custGeom>
            <a:avLst/>
            <a:gdLst/>
            <a:ahLst/>
            <a:cxnLst/>
            <a:rect l="l" t="t" r="r" b="b"/>
            <a:pathLst>
              <a:path w="13" h="13" extrusionOk="0">
                <a:moveTo>
                  <a:pt x="12" y="0"/>
                </a:moveTo>
                <a:cubicBezTo>
                  <a:pt x="12" y="0"/>
                  <a:pt x="0" y="12"/>
                  <a:pt x="12" y="12"/>
                </a:cubicBezTo>
                <a:lnTo>
                  <a:pt x="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rot="8619804">
            <a:off x="565043" y="964474"/>
            <a:ext cx="37" cy="487"/>
          </a:xfrm>
          <a:custGeom>
            <a:avLst/>
            <a:gdLst/>
            <a:ahLst/>
            <a:cxnLst/>
            <a:rect l="l" t="t" r="r" b="b"/>
            <a:pathLst>
              <a:path w="1" h="13" extrusionOk="0">
                <a:moveTo>
                  <a:pt x="1" y="13"/>
                </a:moveTo>
                <a:lnTo>
                  <a:pt x="1" y="13"/>
                </a:lnTo>
                <a:cubicBezTo>
                  <a:pt x="1" y="1"/>
                  <a:pt x="1" y="13"/>
                  <a:pt x="1" y="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rot="8619804">
            <a:off x="500108" y="828772"/>
            <a:ext cx="4500" cy="1987"/>
          </a:xfrm>
          <a:custGeom>
            <a:avLst/>
            <a:gdLst/>
            <a:ahLst/>
            <a:cxnLst/>
            <a:rect l="l" t="t" r="r" b="b"/>
            <a:pathLst>
              <a:path w="120" h="53" extrusionOk="0">
                <a:moveTo>
                  <a:pt x="33" y="0"/>
                </a:moveTo>
                <a:cubicBezTo>
                  <a:pt x="19" y="0"/>
                  <a:pt x="8" y="6"/>
                  <a:pt x="1" y="24"/>
                </a:cubicBezTo>
                <a:cubicBezTo>
                  <a:pt x="8" y="16"/>
                  <a:pt x="15" y="13"/>
                  <a:pt x="21" y="13"/>
                </a:cubicBezTo>
                <a:cubicBezTo>
                  <a:pt x="44" y="13"/>
                  <a:pt x="58" y="53"/>
                  <a:pt x="82" y="53"/>
                </a:cubicBezTo>
                <a:cubicBezTo>
                  <a:pt x="93" y="53"/>
                  <a:pt x="105" y="45"/>
                  <a:pt x="120" y="24"/>
                </a:cubicBezTo>
                <a:lnTo>
                  <a:pt x="120" y="24"/>
                </a:lnTo>
                <a:cubicBezTo>
                  <a:pt x="118" y="25"/>
                  <a:pt x="116" y="25"/>
                  <a:pt x="113" y="25"/>
                </a:cubicBezTo>
                <a:cubicBezTo>
                  <a:pt x="94" y="25"/>
                  <a:pt x="60" y="0"/>
                  <a:pt x="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rot="8619804">
            <a:off x="522207" y="916435"/>
            <a:ext cx="937" cy="937"/>
          </a:xfrm>
          <a:custGeom>
            <a:avLst/>
            <a:gdLst/>
            <a:ahLst/>
            <a:cxnLst/>
            <a:rect l="l" t="t" r="r" b="b"/>
            <a:pathLst>
              <a:path w="25" h="25" extrusionOk="0">
                <a:moveTo>
                  <a:pt x="25" y="0"/>
                </a:moveTo>
                <a:lnTo>
                  <a:pt x="1" y="24"/>
                </a:lnTo>
                <a:cubicBezTo>
                  <a:pt x="13" y="24"/>
                  <a:pt x="25" y="12"/>
                  <a:pt x="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rot="8619804">
            <a:off x="506450" y="931492"/>
            <a:ext cx="1350" cy="3150"/>
          </a:xfrm>
          <a:custGeom>
            <a:avLst/>
            <a:gdLst/>
            <a:ahLst/>
            <a:cxnLst/>
            <a:rect l="l" t="t" r="r" b="b"/>
            <a:pathLst>
              <a:path w="36" h="84" extrusionOk="0">
                <a:moveTo>
                  <a:pt x="36" y="0"/>
                </a:moveTo>
                <a:cubicBezTo>
                  <a:pt x="24" y="36"/>
                  <a:pt x="12" y="60"/>
                  <a:pt x="0" y="84"/>
                </a:cubicBezTo>
                <a:cubicBezTo>
                  <a:pt x="12" y="60"/>
                  <a:pt x="24" y="36"/>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rot="8619804">
            <a:off x="504916" y="921319"/>
            <a:ext cx="2737" cy="900"/>
          </a:xfrm>
          <a:custGeom>
            <a:avLst/>
            <a:gdLst/>
            <a:ahLst/>
            <a:cxnLst/>
            <a:rect l="l" t="t" r="r" b="b"/>
            <a:pathLst>
              <a:path w="73" h="24" extrusionOk="0">
                <a:moveTo>
                  <a:pt x="72" y="0"/>
                </a:moveTo>
                <a:cubicBezTo>
                  <a:pt x="36" y="0"/>
                  <a:pt x="1" y="0"/>
                  <a:pt x="24" y="24"/>
                </a:cubicBezTo>
                <a:lnTo>
                  <a:pt x="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rot="8619804">
            <a:off x="415322" y="754090"/>
            <a:ext cx="487" cy="487"/>
          </a:xfrm>
          <a:custGeom>
            <a:avLst/>
            <a:gdLst/>
            <a:ahLst/>
            <a:cxnLst/>
            <a:rect l="l" t="t" r="r" b="b"/>
            <a:pathLst>
              <a:path w="13" h="13" extrusionOk="0">
                <a:moveTo>
                  <a:pt x="1" y="1"/>
                </a:moveTo>
                <a:lnTo>
                  <a:pt x="13" y="12"/>
                </a:lnTo>
                <a:cubicBezTo>
                  <a:pt x="13" y="1"/>
                  <a:pt x="1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rot="8619804">
            <a:off x="542759" y="968559"/>
            <a:ext cx="487" cy="937"/>
          </a:xfrm>
          <a:custGeom>
            <a:avLst/>
            <a:gdLst/>
            <a:ahLst/>
            <a:cxnLst/>
            <a:rect l="l" t="t" r="r" b="b"/>
            <a:pathLst>
              <a:path w="13" h="25" extrusionOk="0">
                <a:moveTo>
                  <a:pt x="1" y="1"/>
                </a:moveTo>
                <a:cubicBezTo>
                  <a:pt x="13" y="25"/>
                  <a:pt x="1" y="1"/>
                  <a:pt x="1" y="1"/>
                </a:cubicBezTo>
                <a:cubicBezTo>
                  <a:pt x="1" y="1"/>
                  <a:pt x="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rot="8619804">
            <a:off x="570303" y="997359"/>
            <a:ext cx="1387" cy="1350"/>
          </a:xfrm>
          <a:custGeom>
            <a:avLst/>
            <a:gdLst/>
            <a:ahLst/>
            <a:cxnLst/>
            <a:rect l="l" t="t" r="r" b="b"/>
            <a:pathLst>
              <a:path w="37" h="36" extrusionOk="0">
                <a:moveTo>
                  <a:pt x="1" y="0"/>
                </a:moveTo>
                <a:cubicBezTo>
                  <a:pt x="13" y="12"/>
                  <a:pt x="25" y="24"/>
                  <a:pt x="37" y="36"/>
                </a:cubicBezTo>
                <a:cubicBezTo>
                  <a:pt x="37" y="12"/>
                  <a:pt x="37"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rot="8619804">
            <a:off x="569424" y="995995"/>
            <a:ext cx="937" cy="1837"/>
          </a:xfrm>
          <a:custGeom>
            <a:avLst/>
            <a:gdLst/>
            <a:ahLst/>
            <a:cxnLst/>
            <a:rect l="l" t="t" r="r" b="b"/>
            <a:pathLst>
              <a:path w="25" h="49" extrusionOk="0">
                <a:moveTo>
                  <a:pt x="13" y="1"/>
                </a:moveTo>
                <a:cubicBezTo>
                  <a:pt x="1" y="13"/>
                  <a:pt x="1" y="37"/>
                  <a:pt x="13" y="49"/>
                </a:cubicBezTo>
                <a:cubicBezTo>
                  <a:pt x="25" y="37"/>
                  <a:pt x="25" y="13"/>
                  <a:pt x="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rot="8619804">
            <a:off x="595616" y="1017846"/>
            <a:ext cx="1837" cy="450"/>
          </a:xfrm>
          <a:custGeom>
            <a:avLst/>
            <a:gdLst/>
            <a:ahLst/>
            <a:cxnLst/>
            <a:rect l="l" t="t" r="r" b="b"/>
            <a:pathLst>
              <a:path w="49" h="12" extrusionOk="0">
                <a:moveTo>
                  <a:pt x="1" y="1"/>
                </a:moveTo>
                <a:cubicBezTo>
                  <a:pt x="1" y="9"/>
                  <a:pt x="2" y="11"/>
                  <a:pt x="5" y="11"/>
                </a:cubicBezTo>
                <a:cubicBezTo>
                  <a:pt x="11" y="11"/>
                  <a:pt x="25" y="1"/>
                  <a:pt x="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rot="8619804">
            <a:off x="579221" y="1014369"/>
            <a:ext cx="2250" cy="1800"/>
          </a:xfrm>
          <a:custGeom>
            <a:avLst/>
            <a:gdLst/>
            <a:ahLst/>
            <a:cxnLst/>
            <a:rect l="l" t="t" r="r" b="b"/>
            <a:pathLst>
              <a:path w="60" h="48" extrusionOk="0">
                <a:moveTo>
                  <a:pt x="0" y="0"/>
                </a:moveTo>
                <a:lnTo>
                  <a:pt x="12" y="48"/>
                </a:lnTo>
                <a:cubicBezTo>
                  <a:pt x="60" y="24"/>
                  <a:pt x="36" y="24"/>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rot="8619804">
            <a:off x="587421" y="998478"/>
            <a:ext cx="487" cy="2287"/>
          </a:xfrm>
          <a:custGeom>
            <a:avLst/>
            <a:gdLst/>
            <a:ahLst/>
            <a:cxnLst/>
            <a:rect l="l" t="t" r="r" b="b"/>
            <a:pathLst>
              <a:path w="13" h="61" extrusionOk="0">
                <a:moveTo>
                  <a:pt x="0" y="1"/>
                </a:moveTo>
                <a:lnTo>
                  <a:pt x="0" y="24"/>
                </a:lnTo>
                <a:lnTo>
                  <a:pt x="12" y="60"/>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rot="8619804">
            <a:off x="522754" y="918955"/>
            <a:ext cx="2287" cy="1500"/>
          </a:xfrm>
          <a:custGeom>
            <a:avLst/>
            <a:gdLst/>
            <a:ahLst/>
            <a:cxnLst/>
            <a:rect l="l" t="t" r="r" b="b"/>
            <a:pathLst>
              <a:path w="61" h="40" extrusionOk="0">
                <a:moveTo>
                  <a:pt x="14" y="1"/>
                </a:moveTo>
                <a:cubicBezTo>
                  <a:pt x="6" y="1"/>
                  <a:pt x="1" y="5"/>
                  <a:pt x="1" y="16"/>
                </a:cubicBezTo>
                <a:lnTo>
                  <a:pt x="60" y="40"/>
                </a:lnTo>
                <a:cubicBezTo>
                  <a:pt x="60" y="23"/>
                  <a:pt x="31"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rot="8619804">
            <a:off x="517421" y="869052"/>
            <a:ext cx="2700" cy="2250"/>
          </a:xfrm>
          <a:custGeom>
            <a:avLst/>
            <a:gdLst/>
            <a:ahLst/>
            <a:cxnLst/>
            <a:rect l="l" t="t" r="r" b="b"/>
            <a:pathLst>
              <a:path w="72" h="60" extrusionOk="0">
                <a:moveTo>
                  <a:pt x="72" y="0"/>
                </a:moveTo>
                <a:cubicBezTo>
                  <a:pt x="36" y="0"/>
                  <a:pt x="0" y="24"/>
                  <a:pt x="12" y="60"/>
                </a:cubicBezTo>
                <a:cubicBezTo>
                  <a:pt x="36" y="36"/>
                  <a:pt x="72" y="24"/>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rot="8619804">
            <a:off x="438886" y="753105"/>
            <a:ext cx="487" cy="1725"/>
          </a:xfrm>
          <a:custGeom>
            <a:avLst/>
            <a:gdLst/>
            <a:ahLst/>
            <a:cxnLst/>
            <a:rect l="l" t="t" r="r" b="b"/>
            <a:pathLst>
              <a:path w="13" h="46" extrusionOk="0">
                <a:moveTo>
                  <a:pt x="1" y="1"/>
                </a:moveTo>
                <a:cubicBezTo>
                  <a:pt x="1" y="1"/>
                  <a:pt x="1" y="46"/>
                  <a:pt x="6" y="46"/>
                </a:cubicBezTo>
                <a:cubicBezTo>
                  <a:pt x="7" y="46"/>
                  <a:pt x="10" y="40"/>
                  <a:pt x="13" y="24"/>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05DF83E9-850A-E2E6-F4E5-037641E9052F}"/>
              </a:ext>
            </a:extLst>
          </p:cNvPr>
          <p:cNvSpPr>
            <a:spLocks noGrp="1"/>
          </p:cNvSpPr>
          <p:nvPr>
            <p:ph type="title" idx="4"/>
          </p:nvPr>
        </p:nvSpPr>
        <p:spPr>
          <a:xfrm>
            <a:off x="3360600" y="2998586"/>
            <a:ext cx="2422800" cy="753300"/>
          </a:xfrm>
        </p:spPr>
        <p:txBody>
          <a:bodyPr/>
          <a:lstStyle/>
          <a:p>
            <a:r>
              <a:rPr lang="en-US" sz="1200" dirty="0"/>
              <a:t>Uses CNN algorithm based on the </a:t>
            </a:r>
            <a:r>
              <a:rPr lang="en-US" sz="1200" dirty="0" err="1"/>
              <a:t>MobileNet</a:t>
            </a:r>
            <a:r>
              <a:rPr lang="en-US" sz="1200" dirty="0"/>
              <a:t> model trained on 500 images per monument to develop a commercial iOS app with overall accuracy of the trained models estimated to be over 95%.</a:t>
            </a:r>
          </a:p>
        </p:txBody>
      </p:sp>
      <p:sp>
        <p:nvSpPr>
          <p:cNvPr id="5" name="Title 4">
            <a:extLst>
              <a:ext uri="{FF2B5EF4-FFF2-40B4-BE49-F238E27FC236}">
                <a16:creationId xmlns:a16="http://schemas.microsoft.com/office/drawing/2014/main" id="{93E0C3AE-EE21-C4AC-EC10-1525A56ABDCA}"/>
              </a:ext>
            </a:extLst>
          </p:cNvPr>
          <p:cNvSpPr>
            <a:spLocks noGrp="1"/>
          </p:cNvSpPr>
          <p:nvPr>
            <p:ph type="title" idx="3"/>
          </p:nvPr>
        </p:nvSpPr>
        <p:spPr>
          <a:xfrm>
            <a:off x="3360612" y="2571750"/>
            <a:ext cx="2422800" cy="531600"/>
          </a:xfrm>
        </p:spPr>
        <p:txBody>
          <a:bodyPr/>
          <a:lstStyle/>
          <a:p>
            <a:r>
              <a:rPr lang="en-US" sz="2000" dirty="0"/>
              <a:t>Towards DEEP LEARNING FOR ARCHITECTURE: A MONUMENT RECOGNITION MOBILE APP</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1" name="Google Shape;871;p36"/>
          <p:cNvSpPr txBox="1">
            <a:spLocks noGrp="1"/>
          </p:cNvSpPr>
          <p:nvPr>
            <p:ph type="title" idx="2"/>
          </p:nvPr>
        </p:nvSpPr>
        <p:spPr>
          <a:xfrm>
            <a:off x="3955364" y="124802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itter"/>
                <a:ea typeface="Bitter"/>
                <a:cs typeface="Bitter"/>
                <a:sym typeface="Bitter"/>
              </a:rPr>
              <a:t>E</a:t>
            </a:r>
            <a:endParaRPr dirty="0">
              <a:latin typeface="Bitter"/>
              <a:ea typeface="Bitter"/>
              <a:cs typeface="Bitter"/>
              <a:sym typeface="Bitter"/>
            </a:endParaRPr>
          </a:p>
        </p:txBody>
      </p:sp>
      <p:sp>
        <p:nvSpPr>
          <p:cNvPr id="874" name="Google Shape;874;p36"/>
          <p:cNvSpPr txBox="1">
            <a:spLocks noGrp="1"/>
          </p:cNvSpPr>
          <p:nvPr>
            <p:ph type="title" idx="5"/>
          </p:nvPr>
        </p:nvSpPr>
        <p:spPr>
          <a:xfrm>
            <a:off x="1282480" y="124802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itter"/>
                <a:ea typeface="Bitter"/>
                <a:cs typeface="Bitter"/>
                <a:sym typeface="Bitter"/>
              </a:rPr>
              <a:t>D</a:t>
            </a:r>
            <a:endParaRPr dirty="0">
              <a:latin typeface="Bitter"/>
              <a:ea typeface="Bitter"/>
              <a:cs typeface="Bitter"/>
              <a:sym typeface="Bitter"/>
            </a:endParaRPr>
          </a:p>
        </p:txBody>
      </p:sp>
      <p:sp>
        <p:nvSpPr>
          <p:cNvPr id="875" name="Google Shape;875;p36"/>
          <p:cNvSpPr txBox="1">
            <a:spLocks noGrp="1"/>
          </p:cNvSpPr>
          <p:nvPr>
            <p:ph type="title" idx="6"/>
          </p:nvPr>
        </p:nvSpPr>
        <p:spPr>
          <a:xfrm>
            <a:off x="678989" y="2571750"/>
            <a:ext cx="24228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Cross Platform Web based Smart Tourism Using Deep Monument Mining</a:t>
            </a:r>
          </a:p>
        </p:txBody>
      </p:sp>
      <p:sp>
        <p:nvSpPr>
          <p:cNvPr id="876" name="Google Shape;876;p36"/>
          <p:cNvSpPr txBox="1">
            <a:spLocks noGrp="1"/>
          </p:cNvSpPr>
          <p:nvPr>
            <p:ph type="title" idx="7"/>
          </p:nvPr>
        </p:nvSpPr>
        <p:spPr>
          <a:xfrm>
            <a:off x="687730" y="2993438"/>
            <a:ext cx="2422800" cy="7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Feature extraction:  </a:t>
            </a:r>
            <a:r>
              <a:rPr lang="en-US" sz="1200" dirty="0" err="1"/>
              <a:t>VGGNet</a:t>
            </a:r>
            <a:r>
              <a:rPr lang="en-US" sz="1200" dirty="0"/>
              <a:t> model; transfer learning technique is used and classification algorithm: SVM and Random Forest are used for identification of monuments in the image.</a:t>
            </a:r>
          </a:p>
        </p:txBody>
      </p:sp>
      <p:sp>
        <p:nvSpPr>
          <p:cNvPr id="877" name="Google Shape;877;p36"/>
          <p:cNvSpPr txBox="1">
            <a:spLocks noGrp="1"/>
          </p:cNvSpPr>
          <p:nvPr>
            <p:ph type="title" idx="8"/>
          </p:nvPr>
        </p:nvSpPr>
        <p:spPr>
          <a:xfrm>
            <a:off x="6628247" y="124802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itter"/>
                <a:ea typeface="Bitter"/>
                <a:cs typeface="Bitter"/>
                <a:sym typeface="Bitter"/>
              </a:rPr>
              <a:t>F</a:t>
            </a:r>
            <a:endParaRPr dirty="0">
              <a:latin typeface="Bitter"/>
              <a:ea typeface="Bitter"/>
              <a:cs typeface="Bitter"/>
              <a:sym typeface="Bitter"/>
            </a:endParaRPr>
          </a:p>
        </p:txBody>
      </p:sp>
      <p:sp>
        <p:nvSpPr>
          <p:cNvPr id="878" name="Google Shape;878;p36"/>
          <p:cNvSpPr txBox="1">
            <a:spLocks noGrp="1"/>
          </p:cNvSpPr>
          <p:nvPr>
            <p:ph type="title" idx="9"/>
          </p:nvPr>
        </p:nvSpPr>
        <p:spPr>
          <a:xfrm>
            <a:off x="6042223" y="2571750"/>
            <a:ext cx="24228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Image based Indian Monument Recognition using Convoluted Neural Networks</a:t>
            </a:r>
          </a:p>
        </p:txBody>
      </p:sp>
      <p:sp>
        <p:nvSpPr>
          <p:cNvPr id="879" name="Google Shape;879;p36"/>
          <p:cNvSpPr txBox="1">
            <a:spLocks noGrp="1"/>
          </p:cNvSpPr>
          <p:nvPr>
            <p:ph type="title" idx="13"/>
          </p:nvPr>
        </p:nvSpPr>
        <p:spPr>
          <a:xfrm>
            <a:off x="6033470" y="3020101"/>
            <a:ext cx="2422800" cy="7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Experiments on different method of extraction of features using hand crafted features and CNN. The models trained on manually obtained dataset of 50 images per monument accuracy of 92.7% on DCNN using fc6 layer.</a:t>
            </a:r>
          </a:p>
        </p:txBody>
      </p:sp>
      <p:sp>
        <p:nvSpPr>
          <p:cNvPr id="880" name="Google Shape;880;p36"/>
          <p:cNvSpPr/>
          <p:nvPr/>
        </p:nvSpPr>
        <p:spPr>
          <a:xfrm rot="8619804">
            <a:off x="682947" y="918058"/>
            <a:ext cx="4200" cy="14736"/>
          </a:xfrm>
          <a:custGeom>
            <a:avLst/>
            <a:gdLst/>
            <a:ahLst/>
            <a:cxnLst/>
            <a:rect l="l" t="t" r="r" b="b"/>
            <a:pathLst>
              <a:path w="112" h="393" extrusionOk="0">
                <a:moveTo>
                  <a:pt x="20" y="0"/>
                </a:moveTo>
                <a:cubicBezTo>
                  <a:pt x="8" y="0"/>
                  <a:pt x="1" y="47"/>
                  <a:pt x="5" y="183"/>
                </a:cubicBezTo>
                <a:cubicBezTo>
                  <a:pt x="7" y="120"/>
                  <a:pt x="11" y="96"/>
                  <a:pt x="17" y="96"/>
                </a:cubicBezTo>
                <a:cubicBezTo>
                  <a:pt x="38" y="96"/>
                  <a:pt x="78" y="393"/>
                  <a:pt x="98" y="393"/>
                </a:cubicBezTo>
                <a:cubicBezTo>
                  <a:pt x="106" y="393"/>
                  <a:pt x="112" y="347"/>
                  <a:pt x="112" y="219"/>
                </a:cubicBezTo>
                <a:lnTo>
                  <a:pt x="112" y="219"/>
                </a:lnTo>
                <a:cubicBezTo>
                  <a:pt x="111" y="221"/>
                  <a:pt x="110" y="222"/>
                  <a:pt x="110" y="222"/>
                </a:cubicBezTo>
                <a:cubicBezTo>
                  <a:pt x="97" y="222"/>
                  <a:pt x="47" y="0"/>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rot="8619804">
            <a:off x="576127" y="989182"/>
            <a:ext cx="487" cy="675"/>
          </a:xfrm>
          <a:custGeom>
            <a:avLst/>
            <a:gdLst/>
            <a:ahLst/>
            <a:cxnLst/>
            <a:rect l="l" t="t" r="r" b="b"/>
            <a:pathLst>
              <a:path w="13" h="18" extrusionOk="0">
                <a:moveTo>
                  <a:pt x="1" y="0"/>
                </a:moveTo>
                <a:cubicBezTo>
                  <a:pt x="1" y="9"/>
                  <a:pt x="7" y="17"/>
                  <a:pt x="10" y="17"/>
                </a:cubicBezTo>
                <a:cubicBezTo>
                  <a:pt x="12" y="17"/>
                  <a:pt x="13" y="16"/>
                  <a:pt x="13" y="12"/>
                </a:cubicBezTo>
                <a:cubicBezTo>
                  <a:pt x="13" y="12"/>
                  <a:pt x="13"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rot="8619804">
            <a:off x="572772" y="980222"/>
            <a:ext cx="487" cy="487"/>
          </a:xfrm>
          <a:custGeom>
            <a:avLst/>
            <a:gdLst/>
            <a:ahLst/>
            <a:cxnLst/>
            <a:rect l="l" t="t" r="r" b="b"/>
            <a:pathLst>
              <a:path w="13" h="13" extrusionOk="0">
                <a:moveTo>
                  <a:pt x="12" y="0"/>
                </a:moveTo>
                <a:cubicBezTo>
                  <a:pt x="12" y="0"/>
                  <a:pt x="0" y="12"/>
                  <a:pt x="12" y="12"/>
                </a:cubicBezTo>
                <a:lnTo>
                  <a:pt x="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rot="8619804">
            <a:off x="565043" y="964474"/>
            <a:ext cx="37" cy="487"/>
          </a:xfrm>
          <a:custGeom>
            <a:avLst/>
            <a:gdLst/>
            <a:ahLst/>
            <a:cxnLst/>
            <a:rect l="l" t="t" r="r" b="b"/>
            <a:pathLst>
              <a:path w="1" h="13" extrusionOk="0">
                <a:moveTo>
                  <a:pt x="1" y="13"/>
                </a:moveTo>
                <a:lnTo>
                  <a:pt x="1" y="13"/>
                </a:lnTo>
                <a:cubicBezTo>
                  <a:pt x="1" y="1"/>
                  <a:pt x="1" y="13"/>
                  <a:pt x="1" y="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rot="8619804">
            <a:off x="500108" y="828772"/>
            <a:ext cx="4500" cy="1987"/>
          </a:xfrm>
          <a:custGeom>
            <a:avLst/>
            <a:gdLst/>
            <a:ahLst/>
            <a:cxnLst/>
            <a:rect l="l" t="t" r="r" b="b"/>
            <a:pathLst>
              <a:path w="120" h="53" extrusionOk="0">
                <a:moveTo>
                  <a:pt x="33" y="0"/>
                </a:moveTo>
                <a:cubicBezTo>
                  <a:pt x="19" y="0"/>
                  <a:pt x="8" y="6"/>
                  <a:pt x="1" y="24"/>
                </a:cubicBezTo>
                <a:cubicBezTo>
                  <a:pt x="8" y="16"/>
                  <a:pt x="15" y="13"/>
                  <a:pt x="21" y="13"/>
                </a:cubicBezTo>
                <a:cubicBezTo>
                  <a:pt x="44" y="13"/>
                  <a:pt x="58" y="53"/>
                  <a:pt x="82" y="53"/>
                </a:cubicBezTo>
                <a:cubicBezTo>
                  <a:pt x="93" y="53"/>
                  <a:pt x="105" y="45"/>
                  <a:pt x="120" y="24"/>
                </a:cubicBezTo>
                <a:lnTo>
                  <a:pt x="120" y="24"/>
                </a:lnTo>
                <a:cubicBezTo>
                  <a:pt x="118" y="25"/>
                  <a:pt x="116" y="25"/>
                  <a:pt x="113" y="25"/>
                </a:cubicBezTo>
                <a:cubicBezTo>
                  <a:pt x="94" y="25"/>
                  <a:pt x="60" y="0"/>
                  <a:pt x="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rot="8619804">
            <a:off x="522207" y="916435"/>
            <a:ext cx="937" cy="937"/>
          </a:xfrm>
          <a:custGeom>
            <a:avLst/>
            <a:gdLst/>
            <a:ahLst/>
            <a:cxnLst/>
            <a:rect l="l" t="t" r="r" b="b"/>
            <a:pathLst>
              <a:path w="25" h="25" extrusionOk="0">
                <a:moveTo>
                  <a:pt x="25" y="0"/>
                </a:moveTo>
                <a:lnTo>
                  <a:pt x="1" y="24"/>
                </a:lnTo>
                <a:cubicBezTo>
                  <a:pt x="13" y="24"/>
                  <a:pt x="25" y="12"/>
                  <a:pt x="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rot="8619804">
            <a:off x="506450" y="931492"/>
            <a:ext cx="1350" cy="3150"/>
          </a:xfrm>
          <a:custGeom>
            <a:avLst/>
            <a:gdLst/>
            <a:ahLst/>
            <a:cxnLst/>
            <a:rect l="l" t="t" r="r" b="b"/>
            <a:pathLst>
              <a:path w="36" h="84" extrusionOk="0">
                <a:moveTo>
                  <a:pt x="36" y="0"/>
                </a:moveTo>
                <a:cubicBezTo>
                  <a:pt x="24" y="36"/>
                  <a:pt x="12" y="60"/>
                  <a:pt x="0" y="84"/>
                </a:cubicBezTo>
                <a:cubicBezTo>
                  <a:pt x="12" y="60"/>
                  <a:pt x="24" y="36"/>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rot="8619804">
            <a:off x="504916" y="921319"/>
            <a:ext cx="2737" cy="900"/>
          </a:xfrm>
          <a:custGeom>
            <a:avLst/>
            <a:gdLst/>
            <a:ahLst/>
            <a:cxnLst/>
            <a:rect l="l" t="t" r="r" b="b"/>
            <a:pathLst>
              <a:path w="73" h="24" extrusionOk="0">
                <a:moveTo>
                  <a:pt x="72" y="0"/>
                </a:moveTo>
                <a:cubicBezTo>
                  <a:pt x="36" y="0"/>
                  <a:pt x="1" y="0"/>
                  <a:pt x="24" y="24"/>
                </a:cubicBezTo>
                <a:lnTo>
                  <a:pt x="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rot="8619804">
            <a:off x="415322" y="754090"/>
            <a:ext cx="487" cy="487"/>
          </a:xfrm>
          <a:custGeom>
            <a:avLst/>
            <a:gdLst/>
            <a:ahLst/>
            <a:cxnLst/>
            <a:rect l="l" t="t" r="r" b="b"/>
            <a:pathLst>
              <a:path w="13" h="13" extrusionOk="0">
                <a:moveTo>
                  <a:pt x="1" y="1"/>
                </a:moveTo>
                <a:lnTo>
                  <a:pt x="13" y="12"/>
                </a:lnTo>
                <a:cubicBezTo>
                  <a:pt x="13" y="1"/>
                  <a:pt x="1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rot="8619804">
            <a:off x="542759" y="968559"/>
            <a:ext cx="487" cy="937"/>
          </a:xfrm>
          <a:custGeom>
            <a:avLst/>
            <a:gdLst/>
            <a:ahLst/>
            <a:cxnLst/>
            <a:rect l="l" t="t" r="r" b="b"/>
            <a:pathLst>
              <a:path w="13" h="25" extrusionOk="0">
                <a:moveTo>
                  <a:pt x="1" y="1"/>
                </a:moveTo>
                <a:cubicBezTo>
                  <a:pt x="13" y="25"/>
                  <a:pt x="1" y="1"/>
                  <a:pt x="1" y="1"/>
                </a:cubicBezTo>
                <a:cubicBezTo>
                  <a:pt x="1" y="1"/>
                  <a:pt x="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rot="8619804">
            <a:off x="570303" y="997359"/>
            <a:ext cx="1387" cy="1350"/>
          </a:xfrm>
          <a:custGeom>
            <a:avLst/>
            <a:gdLst/>
            <a:ahLst/>
            <a:cxnLst/>
            <a:rect l="l" t="t" r="r" b="b"/>
            <a:pathLst>
              <a:path w="37" h="36" extrusionOk="0">
                <a:moveTo>
                  <a:pt x="1" y="0"/>
                </a:moveTo>
                <a:cubicBezTo>
                  <a:pt x="13" y="12"/>
                  <a:pt x="25" y="24"/>
                  <a:pt x="37" y="36"/>
                </a:cubicBezTo>
                <a:cubicBezTo>
                  <a:pt x="37" y="12"/>
                  <a:pt x="37"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rot="8619804">
            <a:off x="569424" y="995995"/>
            <a:ext cx="937" cy="1837"/>
          </a:xfrm>
          <a:custGeom>
            <a:avLst/>
            <a:gdLst/>
            <a:ahLst/>
            <a:cxnLst/>
            <a:rect l="l" t="t" r="r" b="b"/>
            <a:pathLst>
              <a:path w="25" h="49" extrusionOk="0">
                <a:moveTo>
                  <a:pt x="13" y="1"/>
                </a:moveTo>
                <a:cubicBezTo>
                  <a:pt x="1" y="13"/>
                  <a:pt x="1" y="37"/>
                  <a:pt x="13" y="49"/>
                </a:cubicBezTo>
                <a:cubicBezTo>
                  <a:pt x="25" y="37"/>
                  <a:pt x="25" y="13"/>
                  <a:pt x="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rot="8619804">
            <a:off x="595616" y="1017846"/>
            <a:ext cx="1837" cy="450"/>
          </a:xfrm>
          <a:custGeom>
            <a:avLst/>
            <a:gdLst/>
            <a:ahLst/>
            <a:cxnLst/>
            <a:rect l="l" t="t" r="r" b="b"/>
            <a:pathLst>
              <a:path w="49" h="12" extrusionOk="0">
                <a:moveTo>
                  <a:pt x="1" y="1"/>
                </a:moveTo>
                <a:cubicBezTo>
                  <a:pt x="1" y="9"/>
                  <a:pt x="2" y="11"/>
                  <a:pt x="5" y="11"/>
                </a:cubicBezTo>
                <a:cubicBezTo>
                  <a:pt x="11" y="11"/>
                  <a:pt x="25" y="1"/>
                  <a:pt x="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rot="8619804">
            <a:off x="579221" y="1014369"/>
            <a:ext cx="2250" cy="1800"/>
          </a:xfrm>
          <a:custGeom>
            <a:avLst/>
            <a:gdLst/>
            <a:ahLst/>
            <a:cxnLst/>
            <a:rect l="l" t="t" r="r" b="b"/>
            <a:pathLst>
              <a:path w="60" h="48" extrusionOk="0">
                <a:moveTo>
                  <a:pt x="0" y="0"/>
                </a:moveTo>
                <a:lnTo>
                  <a:pt x="12" y="48"/>
                </a:lnTo>
                <a:cubicBezTo>
                  <a:pt x="60" y="24"/>
                  <a:pt x="36" y="24"/>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rot="8619804">
            <a:off x="587421" y="998478"/>
            <a:ext cx="487" cy="2287"/>
          </a:xfrm>
          <a:custGeom>
            <a:avLst/>
            <a:gdLst/>
            <a:ahLst/>
            <a:cxnLst/>
            <a:rect l="l" t="t" r="r" b="b"/>
            <a:pathLst>
              <a:path w="13" h="61" extrusionOk="0">
                <a:moveTo>
                  <a:pt x="0" y="1"/>
                </a:moveTo>
                <a:lnTo>
                  <a:pt x="0" y="24"/>
                </a:lnTo>
                <a:lnTo>
                  <a:pt x="12" y="60"/>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rot="8619804">
            <a:off x="522754" y="918955"/>
            <a:ext cx="2287" cy="1500"/>
          </a:xfrm>
          <a:custGeom>
            <a:avLst/>
            <a:gdLst/>
            <a:ahLst/>
            <a:cxnLst/>
            <a:rect l="l" t="t" r="r" b="b"/>
            <a:pathLst>
              <a:path w="61" h="40" extrusionOk="0">
                <a:moveTo>
                  <a:pt x="14" y="1"/>
                </a:moveTo>
                <a:cubicBezTo>
                  <a:pt x="6" y="1"/>
                  <a:pt x="1" y="5"/>
                  <a:pt x="1" y="16"/>
                </a:cubicBezTo>
                <a:lnTo>
                  <a:pt x="60" y="40"/>
                </a:lnTo>
                <a:cubicBezTo>
                  <a:pt x="60" y="23"/>
                  <a:pt x="31"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rot="8619804">
            <a:off x="517421" y="869052"/>
            <a:ext cx="2700" cy="2250"/>
          </a:xfrm>
          <a:custGeom>
            <a:avLst/>
            <a:gdLst/>
            <a:ahLst/>
            <a:cxnLst/>
            <a:rect l="l" t="t" r="r" b="b"/>
            <a:pathLst>
              <a:path w="72" h="60" extrusionOk="0">
                <a:moveTo>
                  <a:pt x="72" y="0"/>
                </a:moveTo>
                <a:cubicBezTo>
                  <a:pt x="36" y="0"/>
                  <a:pt x="0" y="24"/>
                  <a:pt x="12" y="60"/>
                </a:cubicBezTo>
                <a:cubicBezTo>
                  <a:pt x="36" y="36"/>
                  <a:pt x="72" y="24"/>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rot="8619804">
            <a:off x="438886" y="753105"/>
            <a:ext cx="487" cy="1725"/>
          </a:xfrm>
          <a:custGeom>
            <a:avLst/>
            <a:gdLst/>
            <a:ahLst/>
            <a:cxnLst/>
            <a:rect l="l" t="t" r="r" b="b"/>
            <a:pathLst>
              <a:path w="13" h="46" extrusionOk="0">
                <a:moveTo>
                  <a:pt x="1" y="1"/>
                </a:moveTo>
                <a:cubicBezTo>
                  <a:pt x="1" y="1"/>
                  <a:pt x="1" y="46"/>
                  <a:pt x="6" y="46"/>
                </a:cubicBezTo>
                <a:cubicBezTo>
                  <a:pt x="7" y="46"/>
                  <a:pt x="10" y="40"/>
                  <a:pt x="13" y="24"/>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05DF83E9-850A-E2E6-F4E5-037641E9052F}"/>
              </a:ext>
            </a:extLst>
          </p:cNvPr>
          <p:cNvSpPr>
            <a:spLocks noGrp="1"/>
          </p:cNvSpPr>
          <p:nvPr>
            <p:ph type="title" idx="4"/>
          </p:nvPr>
        </p:nvSpPr>
        <p:spPr>
          <a:xfrm>
            <a:off x="3360600" y="2998586"/>
            <a:ext cx="2422800" cy="753300"/>
          </a:xfrm>
        </p:spPr>
        <p:txBody>
          <a:bodyPr/>
          <a:lstStyle/>
          <a:p>
            <a:r>
              <a:rPr lang="en-US" sz="1100" dirty="0"/>
              <a:t>This mobile app project uses Open-CV for image recognition and GPS navigation system with Google Maps API to point the location of that monument on the map. The application compares two images (camera's captured image and images stored in the database) using histogram comparison and feature detection using the ORB method.</a:t>
            </a:r>
          </a:p>
        </p:txBody>
      </p:sp>
      <p:sp>
        <p:nvSpPr>
          <p:cNvPr id="5" name="Title 4">
            <a:extLst>
              <a:ext uri="{FF2B5EF4-FFF2-40B4-BE49-F238E27FC236}">
                <a16:creationId xmlns:a16="http://schemas.microsoft.com/office/drawing/2014/main" id="{93E0C3AE-EE21-C4AC-EC10-1525A56ABDCA}"/>
              </a:ext>
            </a:extLst>
          </p:cNvPr>
          <p:cNvSpPr>
            <a:spLocks noGrp="1"/>
          </p:cNvSpPr>
          <p:nvPr>
            <p:ph type="title" idx="3"/>
          </p:nvPr>
        </p:nvSpPr>
        <p:spPr>
          <a:xfrm>
            <a:off x="3360612" y="2571750"/>
            <a:ext cx="2422800" cy="531600"/>
          </a:xfrm>
        </p:spPr>
        <p:txBody>
          <a:bodyPr/>
          <a:lstStyle/>
          <a:p>
            <a:pPr marL="0" lvl="0" indent="0" algn="ctr" rtl="0">
              <a:spcBef>
                <a:spcPts val="0"/>
              </a:spcBef>
              <a:spcAft>
                <a:spcPts val="0"/>
              </a:spcAft>
              <a:buNone/>
            </a:pPr>
            <a:r>
              <a:rPr lang="en-US" sz="2000" dirty="0"/>
              <a:t>Mobile Travel Guide using Image Recognition and GPS/Geo Tagging A Smart Way to Travel</a:t>
            </a:r>
          </a:p>
        </p:txBody>
      </p:sp>
    </p:spTree>
    <p:extLst>
      <p:ext uri="{BB962C8B-B14F-4D97-AF65-F5344CB8AC3E}">
        <p14:creationId xmlns:p14="http://schemas.microsoft.com/office/powerpoint/2010/main" val="29478088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752" name="Google Shape;752;p34"/>
          <p:cNvSpPr txBox="1">
            <a:spLocks noGrp="1"/>
          </p:cNvSpPr>
          <p:nvPr>
            <p:ph type="title"/>
          </p:nvPr>
        </p:nvSpPr>
        <p:spPr>
          <a:xfrm>
            <a:off x="804593" y="1900196"/>
            <a:ext cx="4553700" cy="1677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180" dirty="0"/>
              <a:t>Problem Statement</a:t>
            </a:r>
            <a:endParaRPr spc="180" dirty="0"/>
          </a:p>
        </p:txBody>
      </p:sp>
      <p:sp>
        <p:nvSpPr>
          <p:cNvPr id="754" name="Google Shape;754;p34"/>
          <p:cNvSpPr txBox="1">
            <a:spLocks noGrp="1"/>
          </p:cNvSpPr>
          <p:nvPr>
            <p:ph type="title" idx="2"/>
          </p:nvPr>
        </p:nvSpPr>
        <p:spPr>
          <a:xfrm>
            <a:off x="779975" y="694800"/>
            <a:ext cx="19794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itter Medium"/>
                <a:ea typeface="Bitter Medium"/>
                <a:cs typeface="Bitter Medium"/>
                <a:sym typeface="Bitter Medium"/>
              </a:rPr>
              <a:t>03</a:t>
            </a:r>
            <a:endParaRPr dirty="0">
              <a:latin typeface="Bitter Medium"/>
              <a:ea typeface="Bitter Medium"/>
              <a:cs typeface="Bitter Medium"/>
              <a:sym typeface="Bitter Medium"/>
            </a:endParaRPr>
          </a:p>
        </p:txBody>
      </p:sp>
      <p:sp>
        <p:nvSpPr>
          <p:cNvPr id="818" name="Google Shape;818;p34"/>
          <p:cNvSpPr/>
          <p:nvPr/>
        </p:nvSpPr>
        <p:spPr>
          <a:xfrm>
            <a:off x="3129600" y="4598858"/>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3" name="Picture 2">
            <a:extLst>
              <a:ext uri="{FF2B5EF4-FFF2-40B4-BE49-F238E27FC236}">
                <a16:creationId xmlns:a16="http://schemas.microsoft.com/office/drawing/2014/main" id="{5A209856-6D57-D1FC-C24B-A6A17F6CAACC}"/>
              </a:ext>
            </a:extLst>
          </p:cNvPr>
          <p:cNvPicPr>
            <a:picLocks noChangeAspect="1"/>
          </p:cNvPicPr>
          <p:nvPr/>
        </p:nvPicPr>
        <p:blipFill>
          <a:blip r:embed="rId3"/>
          <a:stretch>
            <a:fillRect/>
          </a:stretch>
        </p:blipFill>
        <p:spPr>
          <a:xfrm>
            <a:off x="5895235" y="1900196"/>
            <a:ext cx="3047748" cy="3047748"/>
          </a:xfrm>
          <a:prstGeom prst="rect">
            <a:avLst/>
          </a:prstGeom>
        </p:spPr>
      </p:pic>
    </p:spTree>
    <p:extLst>
      <p:ext uri="{BB962C8B-B14F-4D97-AF65-F5344CB8AC3E}">
        <p14:creationId xmlns:p14="http://schemas.microsoft.com/office/powerpoint/2010/main" val="4011158289"/>
      </p:ext>
    </p:extLst>
  </p:cSld>
  <p:clrMapOvr>
    <a:masterClrMapping/>
  </p:clrMapOvr>
  <p:transition>
    <p:fade/>
  </p:transition>
</p:sld>
</file>

<file path=ppt/theme/theme1.xml><?xml version="1.0" encoding="utf-8"?>
<a:theme xmlns:a="http://schemas.openxmlformats.org/drawingml/2006/main" name="Traditionelle Deutsche Architektur by Slidesgo">
  <a:themeElements>
    <a:clrScheme name="Simple Light">
      <a:dk1>
        <a:srgbClr val="302320"/>
      </a:dk1>
      <a:lt1>
        <a:srgbClr val="FFFFFF"/>
      </a:lt1>
      <a:dk2>
        <a:srgbClr val="2E2345"/>
      </a:dk2>
      <a:lt2>
        <a:srgbClr val="EBE3CF"/>
      </a:lt2>
      <a:accent1>
        <a:srgbClr val="2E2345"/>
      </a:accent1>
      <a:accent2>
        <a:srgbClr val="524D60"/>
      </a:accent2>
      <a:accent3>
        <a:srgbClr val="A57569"/>
      </a:accent3>
      <a:accent4>
        <a:srgbClr val="D19B75"/>
      </a:accent4>
      <a:accent5>
        <a:srgbClr val="E4DBC4"/>
      </a:accent5>
      <a:accent6>
        <a:srgbClr val="F5F2EC"/>
      </a:accent6>
      <a:hlink>
        <a:srgbClr val="D19B7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TotalTime>
  <Words>1772</Words>
  <Application>Microsoft Office PowerPoint</Application>
  <PresentationFormat>On-screen Show (16:9)</PresentationFormat>
  <Paragraphs>313</Paragraphs>
  <Slides>67</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Nunito</vt:lpstr>
      <vt:lpstr>Bebas Neue</vt:lpstr>
      <vt:lpstr>Bitter Medium</vt:lpstr>
      <vt:lpstr>Arial</vt:lpstr>
      <vt:lpstr>Bitter</vt:lpstr>
      <vt:lpstr>Garamond</vt:lpstr>
      <vt:lpstr>Wingdings</vt:lpstr>
      <vt:lpstr>Inika</vt:lpstr>
      <vt:lpstr>Roboto Condensed Light</vt:lpstr>
      <vt:lpstr>Traditionelle Deutsche Architektur by Slidesgo</vt:lpstr>
      <vt:lpstr>Monument Recognition Using cNN</vt:lpstr>
      <vt:lpstr>TABLE OF CONTENTS</vt:lpstr>
      <vt:lpstr>Introduction</vt:lpstr>
      <vt:lpstr>Introduction</vt:lpstr>
      <vt:lpstr>“Preserving Historical Monuments Integrity and enhancing Tourism Experience with Machine Learning”</vt:lpstr>
      <vt:lpstr>Literature Review</vt:lpstr>
      <vt:lpstr>Literature Review</vt:lpstr>
      <vt:lpstr>E</vt:lpstr>
      <vt:lpstr>Problem Statement</vt:lpstr>
      <vt:lpstr>Problem statement</vt:lpstr>
      <vt:lpstr>Objective</vt:lpstr>
      <vt:lpstr>Objective</vt:lpstr>
      <vt:lpstr>Dataset</vt:lpstr>
      <vt:lpstr>Dataset collection</vt:lpstr>
      <vt:lpstr>DATASET collection timestamp</vt:lpstr>
      <vt:lpstr>Dataset Pre-processing</vt:lpstr>
      <vt:lpstr>PowerPoint Presentation</vt:lpstr>
      <vt:lpstr>Dataset Augmentation</vt:lpstr>
      <vt:lpstr>PowerPoint Presentation</vt:lpstr>
      <vt:lpstr>PowerPoint Presentation</vt:lpstr>
      <vt:lpstr>Total Dataset </vt:lpstr>
      <vt:lpstr>6,150</vt:lpstr>
      <vt:lpstr>Methodology</vt:lpstr>
      <vt:lpstr>Method of software development</vt:lpstr>
      <vt:lpstr>Why Agile?</vt:lpstr>
      <vt:lpstr>ClickUp As Project management tool</vt:lpstr>
      <vt:lpstr>Sprint 1</vt:lpstr>
      <vt:lpstr>Sprint 2</vt:lpstr>
      <vt:lpstr>Sprint 3</vt:lpstr>
      <vt:lpstr>Sprint 4</vt:lpstr>
      <vt:lpstr>Use case Diagram</vt:lpstr>
      <vt:lpstr>ER - Diagram</vt:lpstr>
      <vt:lpstr>Sequence diagram</vt:lpstr>
      <vt:lpstr>Block diagram</vt:lpstr>
      <vt:lpstr>Flowchart</vt:lpstr>
      <vt:lpstr>Models</vt:lpstr>
      <vt:lpstr>Yolo v7</vt:lpstr>
      <vt:lpstr>Architecture of yolo v7 model</vt:lpstr>
      <vt:lpstr>How we implemented YOLOv7 ?</vt:lpstr>
      <vt:lpstr>Mobilenet ssd v2 </vt:lpstr>
      <vt:lpstr>Architecture of Mobilenet ssd v2 model</vt:lpstr>
      <vt:lpstr>How we implemented MobileNet-SSD?</vt:lpstr>
      <vt:lpstr>Unit test of detection and recognition module</vt:lpstr>
      <vt:lpstr>PowerPoint Presentation</vt:lpstr>
      <vt:lpstr>Integration Test of Monument Recognition System </vt:lpstr>
      <vt:lpstr>PowerPoint Presentation</vt:lpstr>
      <vt:lpstr>PowerPoint Presentation</vt:lpstr>
      <vt:lpstr>Hyperparameters used</vt:lpstr>
      <vt:lpstr>PowerPoint Presentation</vt:lpstr>
      <vt:lpstr>Limitations and Future enhancement</vt:lpstr>
      <vt:lpstr>Requirements</vt:lpstr>
      <vt:lpstr>Language and frameworks</vt:lpstr>
      <vt:lpstr>Softwares used</vt:lpstr>
      <vt:lpstr>Platform and database</vt:lpstr>
      <vt:lpstr>PC Hardware Specification</vt:lpstr>
      <vt:lpstr>Mobile Device Specification</vt:lpstr>
      <vt:lpstr>Functional Requirements</vt:lpstr>
      <vt:lpstr>Monument detection</vt:lpstr>
      <vt:lpstr>Non Functional Requirements</vt:lpstr>
      <vt:lpstr>Portability</vt:lpstr>
      <vt:lpstr>Problem faced</vt:lpstr>
      <vt:lpstr>Experiments and result</vt:lpstr>
      <vt:lpstr>PowerPoint Presentation</vt:lpstr>
      <vt:lpstr>conclusion</vt:lpstr>
      <vt:lpstr>Thank you!</vt:lpstr>
      <vt:lpstr>References</vt:lpstr>
      <vt:lpstr>About 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Monument Recognition Using cNN</dc:title>
  <cp:lastModifiedBy>Znis Twayana</cp:lastModifiedBy>
  <cp:revision>13</cp:revision>
  <dcterms:modified xsi:type="dcterms:W3CDTF">2023-03-23T15:05:25Z</dcterms:modified>
</cp:coreProperties>
</file>